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Lst>
  <p:sldSz cy="10287000" cx="18288000"/>
  <p:notesSz cx="10287000" cy="18288000"/>
  <p:embeddedFontLst>
    <p:embeddedFont>
      <p:font typeface="JetBrains Mono ExtraBold"/>
      <p:bold r:id="rId38"/>
      <p:boldItalic r:id="rId39"/>
    </p:embeddedFont>
    <p:embeddedFont>
      <p:font typeface="JetBrains Mono SemiBold"/>
      <p:regular r:id="rId40"/>
      <p:bold r:id="rId41"/>
      <p:italic r:id="rId42"/>
      <p:boldItalic r:id="rId43"/>
    </p:embeddedFont>
    <p:embeddedFont>
      <p:font typeface="JetBrains Mono Light"/>
      <p:regular r:id="rId44"/>
      <p:bold r:id="rId45"/>
      <p:italic r:id="rId46"/>
      <p:boldItalic r:id="rId47"/>
    </p:embeddedFont>
    <p:embeddedFont>
      <p:font typeface="Barlow ExtraBold"/>
      <p:bold r:id="rId48"/>
      <p:boldItalic r:id="rId49"/>
    </p:embeddedFont>
    <p:embeddedFont>
      <p:font typeface="JetBrains Mono"/>
      <p:bold r:id="rId50"/>
      <p:boldItalic r:id="rId5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JetBrainsMonoSemiBold-regular.fntdata"/><Relationship Id="rId42" Type="http://schemas.openxmlformats.org/officeDocument/2006/relationships/font" Target="fonts/JetBrainsMonoSemiBold-italic.fntdata"/><Relationship Id="rId41" Type="http://schemas.openxmlformats.org/officeDocument/2006/relationships/font" Target="fonts/JetBrainsMonoSemiBold-bold.fntdata"/><Relationship Id="rId44" Type="http://schemas.openxmlformats.org/officeDocument/2006/relationships/font" Target="fonts/JetBrainsMonoLight-regular.fntdata"/><Relationship Id="rId43" Type="http://schemas.openxmlformats.org/officeDocument/2006/relationships/font" Target="fonts/JetBrainsMonoSemiBold-boldItalic.fntdata"/><Relationship Id="rId46" Type="http://schemas.openxmlformats.org/officeDocument/2006/relationships/font" Target="fonts/JetBrainsMonoLight-italic.fntdata"/><Relationship Id="rId45" Type="http://schemas.openxmlformats.org/officeDocument/2006/relationships/font" Target="fonts/JetBrainsMonoLight-bold.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font" Target="fonts/BarlowExtraBold-bold.fntdata"/><Relationship Id="rId47" Type="http://schemas.openxmlformats.org/officeDocument/2006/relationships/font" Target="fonts/JetBrainsMonoLight-boldItalic.fntdata"/><Relationship Id="rId49" Type="http://schemas.openxmlformats.org/officeDocument/2006/relationships/font" Target="fonts/BarlowExtraBold-boldItalic.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font" Target="fonts/JetBrainsMonoExtraBold-boldItalic.fntdata"/><Relationship Id="rId38" Type="http://schemas.openxmlformats.org/officeDocument/2006/relationships/font" Target="fonts/JetBrainsMonoExtraBold-bold.fntdata"/><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font" Target="fonts/JetBrainsMono-boldItalic.fntdata"/><Relationship Id="rId50" Type="http://schemas.openxmlformats.org/officeDocument/2006/relationships/font" Target="fonts/JetBrainsMono-bold.fntdata"/><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 name="Shape 11"/>
        <p:cNvGrpSpPr/>
        <p:nvPr/>
      </p:nvGrpSpPr>
      <p:grpSpPr>
        <a:xfrm>
          <a:off x="0" y="0"/>
          <a:ext cx="0" cy="0"/>
          <a:chOff x="0" y="0"/>
          <a:chExt cx="0" cy="0"/>
        </a:xfrm>
      </p:grpSpPr>
      <p:sp>
        <p:nvSpPr>
          <p:cNvPr id="12" name="Google Shape;12;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 name="Google Shape;13;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 name="Google Shape;14;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4" name="Google Shape;154;p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5" name="Google Shape;155;p1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8" name="Google Shape;178;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9" name="Google Shape;179;p1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3" name="Google Shape;203;p3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4" name="Google Shape;204;p3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8" name="Google Shape;218;p3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9" name="Google Shape;219;p3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2" name="Google Shape;232;p1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3" name="Google Shape;233;p1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2" name="Google Shape;262;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3" name="Google Shape;263;p1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0" name="Google Shape;290;p2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1" name="Google Shape;291;p2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1" name="Google Shape;301;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2" name="Google Shape;302;p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3" name="Google Shape;313;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4" name="Google Shape;314;p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2" name="Google Shape;352;p2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3" name="Google Shape;353;p2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 name="Shape 20"/>
        <p:cNvGrpSpPr/>
        <p:nvPr/>
      </p:nvGrpSpPr>
      <p:grpSpPr>
        <a:xfrm>
          <a:off x="0" y="0"/>
          <a:ext cx="0" cy="0"/>
          <a:chOff x="0" y="0"/>
          <a:chExt cx="0" cy="0"/>
        </a:xfrm>
      </p:grpSpPr>
      <p:sp>
        <p:nvSpPr>
          <p:cNvPr id="21" name="Google Shape;21;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 name="Google Shape;22;p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 name="Google Shape;23;p1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3" name="Google Shape;383;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4" name="Google Shape;384;p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3" name="Google Shape;393;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4" name="Google Shape;394;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5" name="Google Shape;405;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6" name="Google Shape;406;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7" name="Google Shape;417;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8" name="Google Shape;418;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2" name="Google Shape;442;p2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3" name="Google Shape;443;p2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69" name="Google Shape;469;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0" name="Google Shape;470;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83" name="Google Shape;483;p2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4" name="Google Shape;484;p2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99" name="Google Shape;499;p2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0" name="Google Shape;500;p2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18" name="Google Shape;518;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9" name="Google Shape;519;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33" name="Google Shape;533;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4" name="Google Shape;534;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 name="Shape 49"/>
        <p:cNvGrpSpPr/>
        <p:nvPr/>
      </p:nvGrpSpPr>
      <p:grpSpPr>
        <a:xfrm>
          <a:off x="0" y="0"/>
          <a:ext cx="0" cy="0"/>
          <a:chOff x="0" y="0"/>
          <a:chExt cx="0" cy="0"/>
        </a:xfrm>
      </p:grpSpPr>
      <p:sp>
        <p:nvSpPr>
          <p:cNvPr id="50" name="Google Shape;50;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1" name="Google Shape;51;p1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 name="Google Shape;52;p1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 name="Shape 546"/>
        <p:cNvGrpSpPr/>
        <p:nvPr/>
      </p:nvGrpSpPr>
      <p:grpSpPr>
        <a:xfrm>
          <a:off x="0" y="0"/>
          <a:ext cx="0" cy="0"/>
          <a:chOff x="0" y="0"/>
          <a:chExt cx="0" cy="0"/>
        </a:xfrm>
      </p:grpSpPr>
      <p:sp>
        <p:nvSpPr>
          <p:cNvPr id="547" name="Google Shape;547;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48" name="Google Shape;548;p2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9" name="Google Shape;549;p2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0" name="Shape 580"/>
        <p:cNvGrpSpPr/>
        <p:nvPr/>
      </p:nvGrpSpPr>
      <p:grpSpPr>
        <a:xfrm>
          <a:off x="0" y="0"/>
          <a:ext cx="0" cy="0"/>
          <a:chOff x="0" y="0"/>
          <a:chExt cx="0" cy="0"/>
        </a:xfrm>
      </p:grpSpPr>
      <p:sp>
        <p:nvSpPr>
          <p:cNvPr id="581" name="Google Shape;581;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82" name="Google Shape;582;p2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3" name="Google Shape;583;p2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4" name="Shape 594"/>
        <p:cNvGrpSpPr/>
        <p:nvPr/>
      </p:nvGrpSpPr>
      <p:grpSpPr>
        <a:xfrm>
          <a:off x="0" y="0"/>
          <a:ext cx="0" cy="0"/>
          <a:chOff x="0" y="0"/>
          <a:chExt cx="0" cy="0"/>
        </a:xfrm>
      </p:grpSpPr>
      <p:sp>
        <p:nvSpPr>
          <p:cNvPr id="595" name="Google Shape;595;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96" name="Google Shape;596;p2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7" name="Google Shape;597;p2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2" name="Shape 612"/>
        <p:cNvGrpSpPr/>
        <p:nvPr/>
      </p:nvGrpSpPr>
      <p:grpSpPr>
        <a:xfrm>
          <a:off x="0" y="0"/>
          <a:ext cx="0" cy="0"/>
          <a:chOff x="0" y="0"/>
          <a:chExt cx="0" cy="0"/>
        </a:xfrm>
      </p:grpSpPr>
      <p:sp>
        <p:nvSpPr>
          <p:cNvPr id="613" name="Google Shape;613;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14" name="Google Shape;614;p2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15" name="Google Shape;615;p2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7" name="Google Shape;67;p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8" name="Google Shape;68;p1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0" name="Google Shape;90;p1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1" name="Google Shape;91;p1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1" name="Google Shape;101;p3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2" name="Google Shape;102;p3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142f9fdfd37_0_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142f9fdfd37_0_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0" name="Google Shape;120;g142f9fdfd37_0_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5" name="Google Shape;125;p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6" name="Google Shape;126;p1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3" name="Google Shape;143;p2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4" name="Google Shape;144;p2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p:cSld name="DEFAULT">
    <p:bg>
      <p:bgPr>
        <a:solidFill>
          <a:schemeClr val="lt1"/>
        </a:solidFill>
      </p:bgPr>
    </p:bg>
    <p:spTree>
      <p:nvGrpSpPr>
        <p:cNvPr id="10" name="Shape 10"/>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 name="Shape 9"/>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8"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9.png"/><Relationship Id="rId4" Type="http://schemas.openxmlformats.org/officeDocument/2006/relationships/image" Target="../media/image1.png"/><Relationship Id="rId5" Type="http://schemas.openxmlformats.org/officeDocument/2006/relationships/image" Target="../media/image4.png"/></Relationships>
</file>

<file path=ppt/slides/_rels/slide10.xml.rels><?xml version="1.0" encoding="UTF-8" standalone="yes"?><Relationships xmlns="http://schemas.openxmlformats.org/package/2006/relationships"><Relationship Id="rId11" Type="http://schemas.openxmlformats.org/officeDocument/2006/relationships/image" Target="../media/image58.png"/><Relationship Id="rId10" Type="http://schemas.openxmlformats.org/officeDocument/2006/relationships/image" Target="../media/image55.png"/><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9.png"/><Relationship Id="rId4" Type="http://schemas.openxmlformats.org/officeDocument/2006/relationships/image" Target="../media/image15.png"/><Relationship Id="rId9" Type="http://schemas.openxmlformats.org/officeDocument/2006/relationships/image" Target="../media/image53.png"/><Relationship Id="rId5" Type="http://schemas.openxmlformats.org/officeDocument/2006/relationships/image" Target="../media/image47.png"/><Relationship Id="rId6" Type="http://schemas.openxmlformats.org/officeDocument/2006/relationships/image" Target="../media/image50.png"/><Relationship Id="rId7" Type="http://schemas.openxmlformats.org/officeDocument/2006/relationships/image" Target="../media/image46.png"/><Relationship Id="rId8" Type="http://schemas.openxmlformats.org/officeDocument/2006/relationships/image" Target="../media/image49.png"/></Relationships>
</file>

<file path=ppt/slides/_rels/slide11.xml.rels><?xml version="1.0" encoding="UTF-8" standalone="yes"?><Relationships xmlns="http://schemas.openxmlformats.org/package/2006/relationships"><Relationship Id="rId10" Type="http://schemas.openxmlformats.org/officeDocument/2006/relationships/image" Target="../media/image64.png"/><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60.png"/><Relationship Id="rId4" Type="http://schemas.openxmlformats.org/officeDocument/2006/relationships/image" Target="../media/image59.png"/><Relationship Id="rId9" Type="http://schemas.openxmlformats.org/officeDocument/2006/relationships/image" Target="../media/image65.png"/><Relationship Id="rId5" Type="http://schemas.openxmlformats.org/officeDocument/2006/relationships/image" Target="../media/image15.png"/><Relationship Id="rId6" Type="http://schemas.openxmlformats.org/officeDocument/2006/relationships/image" Target="../media/image62.png"/><Relationship Id="rId7" Type="http://schemas.openxmlformats.org/officeDocument/2006/relationships/image" Target="../media/image68.png"/><Relationship Id="rId8" Type="http://schemas.openxmlformats.org/officeDocument/2006/relationships/image" Target="../media/image6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9.png"/><Relationship Id="rId4" Type="http://schemas.openxmlformats.org/officeDocument/2006/relationships/image" Target="../media/image15.png"/><Relationship Id="rId5" Type="http://schemas.openxmlformats.org/officeDocument/2006/relationships/image" Target="../media/image70.png"/><Relationship Id="rId6" Type="http://schemas.openxmlformats.org/officeDocument/2006/relationships/image" Target="../media/image75.png"/><Relationship Id="rId7" Type="http://schemas.openxmlformats.org/officeDocument/2006/relationships/image" Target="../media/image69.png"/><Relationship Id="rId8" Type="http://schemas.openxmlformats.org/officeDocument/2006/relationships/image" Target="../media/image6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9.png"/><Relationship Id="rId4" Type="http://schemas.openxmlformats.org/officeDocument/2006/relationships/image" Target="../media/image15.png"/><Relationship Id="rId5" Type="http://schemas.openxmlformats.org/officeDocument/2006/relationships/image" Target="../media/image74.png"/><Relationship Id="rId6" Type="http://schemas.openxmlformats.org/officeDocument/2006/relationships/image" Target="../media/image72.png"/><Relationship Id="rId7" Type="http://schemas.openxmlformats.org/officeDocument/2006/relationships/image" Target="../media/image71.png"/></Relationships>
</file>

<file path=ppt/slides/_rels/slide14.xml.rels><?xml version="1.0" encoding="UTF-8" standalone="yes"?><Relationships xmlns="http://schemas.openxmlformats.org/package/2006/relationships"><Relationship Id="rId11" Type="http://schemas.openxmlformats.org/officeDocument/2006/relationships/image" Target="../media/image91.png"/><Relationship Id="rId10" Type="http://schemas.openxmlformats.org/officeDocument/2006/relationships/image" Target="../media/image90.png"/><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9.png"/><Relationship Id="rId4" Type="http://schemas.openxmlformats.org/officeDocument/2006/relationships/image" Target="../media/image151.png"/><Relationship Id="rId9" Type="http://schemas.openxmlformats.org/officeDocument/2006/relationships/image" Target="../media/image83.png"/><Relationship Id="rId5" Type="http://schemas.openxmlformats.org/officeDocument/2006/relationships/image" Target="../media/image153.png"/><Relationship Id="rId6" Type="http://schemas.openxmlformats.org/officeDocument/2006/relationships/image" Target="../media/image15.png"/><Relationship Id="rId7" Type="http://schemas.openxmlformats.org/officeDocument/2006/relationships/image" Target="../media/image77.png"/><Relationship Id="rId8" Type="http://schemas.openxmlformats.org/officeDocument/2006/relationships/image" Target="../media/image76.png"/></Relationships>
</file>

<file path=ppt/slides/_rels/slide15.xml.rels><?xml version="1.0" encoding="UTF-8" standalone="yes"?><Relationships xmlns="http://schemas.openxmlformats.org/package/2006/relationships"><Relationship Id="rId11" Type="http://schemas.openxmlformats.org/officeDocument/2006/relationships/image" Target="../media/image94.png"/><Relationship Id="rId10" Type="http://schemas.openxmlformats.org/officeDocument/2006/relationships/image" Target="../media/image102.png"/><Relationship Id="rId13" Type="http://schemas.openxmlformats.org/officeDocument/2006/relationships/image" Target="../media/image98.png"/><Relationship Id="rId12" Type="http://schemas.openxmlformats.org/officeDocument/2006/relationships/image" Target="../media/image95.png"/><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9.png"/><Relationship Id="rId4" Type="http://schemas.openxmlformats.org/officeDocument/2006/relationships/image" Target="../media/image15.png"/><Relationship Id="rId9" Type="http://schemas.openxmlformats.org/officeDocument/2006/relationships/image" Target="../media/image103.png"/><Relationship Id="rId5" Type="http://schemas.openxmlformats.org/officeDocument/2006/relationships/image" Target="../media/image115.png"/><Relationship Id="rId6" Type="http://schemas.openxmlformats.org/officeDocument/2006/relationships/image" Target="../media/image101.png"/><Relationship Id="rId7" Type="http://schemas.openxmlformats.org/officeDocument/2006/relationships/image" Target="../media/image99.png"/><Relationship Id="rId8" Type="http://schemas.openxmlformats.org/officeDocument/2006/relationships/image" Target="../media/image9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9.png"/><Relationship Id="rId4" Type="http://schemas.openxmlformats.org/officeDocument/2006/relationships/image" Target="../media/image15.png"/><Relationship Id="rId5" Type="http://schemas.openxmlformats.org/officeDocument/2006/relationships/image" Target="../media/image10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9.png"/><Relationship Id="rId4" Type="http://schemas.openxmlformats.org/officeDocument/2006/relationships/image" Target="../media/image15.png"/><Relationship Id="rId5" Type="http://schemas.openxmlformats.org/officeDocument/2006/relationships/image" Target="../media/image113.png"/><Relationship Id="rId6" Type="http://schemas.openxmlformats.org/officeDocument/2006/relationships/image" Target="../media/image108.png"/><Relationship Id="rId7" Type="http://schemas.openxmlformats.org/officeDocument/2006/relationships/image" Target="../media/image11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9.png"/><Relationship Id="rId4" Type="http://schemas.openxmlformats.org/officeDocument/2006/relationships/image" Target="../media/image15.png"/><Relationship Id="rId5" Type="http://schemas.openxmlformats.org/officeDocument/2006/relationships/image" Target="../media/image118.png"/><Relationship Id="rId6" Type="http://schemas.openxmlformats.org/officeDocument/2006/relationships/image" Target="../media/image120.png"/><Relationship Id="rId7" Type="http://schemas.openxmlformats.org/officeDocument/2006/relationships/image" Target="../media/image130.png"/><Relationship Id="rId8" Type="http://schemas.openxmlformats.org/officeDocument/2006/relationships/image" Target="../media/image129.png"/></Relationships>
</file>

<file path=ppt/slides/_rels/slide19.xml.rels><?xml version="1.0" encoding="UTF-8" standalone="yes"?><Relationships xmlns="http://schemas.openxmlformats.org/package/2006/relationships"><Relationship Id="rId11" Type="http://schemas.openxmlformats.org/officeDocument/2006/relationships/image" Target="../media/image144.png"/><Relationship Id="rId10" Type="http://schemas.openxmlformats.org/officeDocument/2006/relationships/image" Target="../media/image136.png"/><Relationship Id="rId12" Type="http://schemas.openxmlformats.org/officeDocument/2006/relationships/image" Target="../media/image139.png"/><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9.png"/><Relationship Id="rId4" Type="http://schemas.openxmlformats.org/officeDocument/2006/relationships/image" Target="../media/image132.png"/><Relationship Id="rId9" Type="http://schemas.openxmlformats.org/officeDocument/2006/relationships/image" Target="../media/image147.png"/><Relationship Id="rId5" Type="http://schemas.openxmlformats.org/officeDocument/2006/relationships/image" Target="../media/image15.png"/><Relationship Id="rId6" Type="http://schemas.openxmlformats.org/officeDocument/2006/relationships/image" Target="../media/image134.png"/><Relationship Id="rId7" Type="http://schemas.openxmlformats.org/officeDocument/2006/relationships/image" Target="../media/image138.png"/><Relationship Id="rId8" Type="http://schemas.openxmlformats.org/officeDocument/2006/relationships/image" Target="../media/image143.png"/></Relationships>
</file>

<file path=ppt/slides/_rels/slide2.xml.rels><?xml version="1.0" encoding="UTF-8" standalone="yes"?><Relationships xmlns="http://schemas.openxmlformats.org/package/2006/relationships"><Relationship Id="rId11" Type="http://schemas.openxmlformats.org/officeDocument/2006/relationships/image" Target="../media/image10.png"/><Relationship Id="rId10" Type="http://schemas.openxmlformats.org/officeDocument/2006/relationships/image" Target="../media/image19.png"/><Relationship Id="rId13" Type="http://schemas.openxmlformats.org/officeDocument/2006/relationships/image" Target="../media/image8.png"/><Relationship Id="rId12" Type="http://schemas.openxmlformats.org/officeDocument/2006/relationships/image" Target="../media/image11.png"/><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9.png"/><Relationship Id="rId4" Type="http://schemas.openxmlformats.org/officeDocument/2006/relationships/image" Target="../media/image15.png"/><Relationship Id="rId9" Type="http://schemas.openxmlformats.org/officeDocument/2006/relationships/image" Target="../media/image14.png"/><Relationship Id="rId5" Type="http://schemas.openxmlformats.org/officeDocument/2006/relationships/image" Target="../media/image5.png"/><Relationship Id="rId6" Type="http://schemas.openxmlformats.org/officeDocument/2006/relationships/image" Target="../media/image7.png"/><Relationship Id="rId7" Type="http://schemas.openxmlformats.org/officeDocument/2006/relationships/image" Target="../media/image12.png"/><Relationship Id="rId8"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9.png"/><Relationship Id="rId4" Type="http://schemas.openxmlformats.org/officeDocument/2006/relationships/image" Target="../media/image146.png"/><Relationship Id="rId5" Type="http://schemas.openxmlformats.org/officeDocument/2006/relationships/image" Target="../media/image1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9.png"/><Relationship Id="rId4" Type="http://schemas.openxmlformats.org/officeDocument/2006/relationships/image" Target="../media/image15.png"/><Relationship Id="rId5" Type="http://schemas.openxmlformats.org/officeDocument/2006/relationships/image" Target="../media/image15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9.png"/><Relationship Id="rId4" Type="http://schemas.openxmlformats.org/officeDocument/2006/relationships/image" Target="../media/image15.png"/><Relationship Id="rId5" Type="http://schemas.openxmlformats.org/officeDocument/2006/relationships/image" Target="../media/image149.png"/><Relationship Id="rId6" Type="http://schemas.openxmlformats.org/officeDocument/2006/relationships/image" Target="../media/image16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9.png"/><Relationship Id="rId4" Type="http://schemas.openxmlformats.org/officeDocument/2006/relationships/image" Target="../media/image217.png"/><Relationship Id="rId5" Type="http://schemas.openxmlformats.org/officeDocument/2006/relationships/image" Target="../media/image158.png"/><Relationship Id="rId6" Type="http://schemas.openxmlformats.org/officeDocument/2006/relationships/image" Target="../media/image157.png"/><Relationship Id="rId7" Type="http://schemas.openxmlformats.org/officeDocument/2006/relationships/image" Target="../media/image162.png"/><Relationship Id="rId8" Type="http://schemas.openxmlformats.org/officeDocument/2006/relationships/image" Target="../media/image16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9.png"/><Relationship Id="rId4" Type="http://schemas.openxmlformats.org/officeDocument/2006/relationships/image" Target="../media/image15.png"/><Relationship Id="rId5" Type="http://schemas.openxmlformats.org/officeDocument/2006/relationships/image" Target="../media/image159.png"/><Relationship Id="rId6" Type="http://schemas.openxmlformats.org/officeDocument/2006/relationships/image" Target="../media/image160.png"/><Relationship Id="rId7" Type="http://schemas.openxmlformats.org/officeDocument/2006/relationships/image" Target="../media/image173.png"/><Relationship Id="rId8" Type="http://schemas.openxmlformats.org/officeDocument/2006/relationships/image" Target="../media/image2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9.png"/><Relationship Id="rId4" Type="http://schemas.openxmlformats.org/officeDocument/2006/relationships/image" Target="../media/image15.png"/><Relationship Id="rId5" Type="http://schemas.openxmlformats.org/officeDocument/2006/relationships/image" Target="../media/image168.png"/><Relationship Id="rId6" Type="http://schemas.openxmlformats.org/officeDocument/2006/relationships/image" Target="../media/image178.png"/><Relationship Id="rId7" Type="http://schemas.openxmlformats.org/officeDocument/2006/relationships/image" Target="../media/image17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9.png"/><Relationship Id="rId4" Type="http://schemas.openxmlformats.org/officeDocument/2006/relationships/image" Target="../media/image15.png"/><Relationship Id="rId5" Type="http://schemas.openxmlformats.org/officeDocument/2006/relationships/image" Target="../media/image17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9.png"/><Relationship Id="rId4" Type="http://schemas.openxmlformats.org/officeDocument/2006/relationships/image" Target="../media/image176.png"/><Relationship Id="rId5" Type="http://schemas.openxmlformats.org/officeDocument/2006/relationships/image" Target="../media/image1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9.png"/><Relationship Id="rId4" Type="http://schemas.openxmlformats.org/officeDocument/2006/relationships/image" Target="../media/image15.png"/><Relationship Id="rId5" Type="http://schemas.openxmlformats.org/officeDocument/2006/relationships/image" Target="../media/image183.png"/><Relationship Id="rId6" Type="http://schemas.openxmlformats.org/officeDocument/2006/relationships/image" Target="../media/image186.png"/><Relationship Id="rId7" Type="http://schemas.openxmlformats.org/officeDocument/2006/relationships/image" Target="../media/image218.png"/><Relationship Id="rId8" Type="http://schemas.openxmlformats.org/officeDocument/2006/relationships/image" Target="../media/image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9.png"/><Relationship Id="rId4" Type="http://schemas.openxmlformats.org/officeDocument/2006/relationships/image" Target="../media/image151.png"/><Relationship Id="rId5" Type="http://schemas.openxmlformats.org/officeDocument/2006/relationships/image" Target="../media/image15.png"/><Relationship Id="rId6" Type="http://schemas.openxmlformats.org/officeDocument/2006/relationships/image" Target="../media/image189.png"/><Relationship Id="rId7" Type="http://schemas.openxmlformats.org/officeDocument/2006/relationships/image" Target="../media/image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9.png"/><Relationship Id="rId4" Type="http://schemas.openxmlformats.org/officeDocument/2006/relationships/image" Target="../media/image15.png"/><Relationship Id="rId5" Type="http://schemas.openxmlformats.org/officeDocument/2006/relationships/image" Target="../media/image106.png"/><Relationship Id="rId6" Type="http://schemas.openxmlformats.org/officeDocument/2006/relationships/image" Target="../media/image21.png"/></Relationships>
</file>

<file path=ppt/slides/_rels/slide30.xml.rels><?xml version="1.0" encoding="UTF-8" standalone="yes"?><Relationships xmlns="http://schemas.openxmlformats.org/package/2006/relationships"><Relationship Id="rId20" Type="http://schemas.openxmlformats.org/officeDocument/2006/relationships/image" Target="../media/image206.png"/><Relationship Id="rId11" Type="http://schemas.openxmlformats.org/officeDocument/2006/relationships/image" Target="../media/image194.png"/><Relationship Id="rId22" Type="http://schemas.openxmlformats.org/officeDocument/2006/relationships/image" Target="../media/image207.png"/><Relationship Id="rId10" Type="http://schemas.openxmlformats.org/officeDocument/2006/relationships/image" Target="../media/image191.png"/><Relationship Id="rId21" Type="http://schemas.openxmlformats.org/officeDocument/2006/relationships/image" Target="../media/image211.png"/><Relationship Id="rId13" Type="http://schemas.openxmlformats.org/officeDocument/2006/relationships/image" Target="../media/image198.png"/><Relationship Id="rId24" Type="http://schemas.openxmlformats.org/officeDocument/2006/relationships/image" Target="../media/image219.png"/><Relationship Id="rId12" Type="http://schemas.openxmlformats.org/officeDocument/2006/relationships/image" Target="../media/image192.png"/><Relationship Id="rId23" Type="http://schemas.openxmlformats.org/officeDocument/2006/relationships/image" Target="../media/image202.png"/><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9.png"/><Relationship Id="rId4" Type="http://schemas.openxmlformats.org/officeDocument/2006/relationships/image" Target="../media/image15.png"/><Relationship Id="rId9" Type="http://schemas.openxmlformats.org/officeDocument/2006/relationships/image" Target="../media/image190.png"/><Relationship Id="rId15" Type="http://schemas.openxmlformats.org/officeDocument/2006/relationships/image" Target="../media/image195.png"/><Relationship Id="rId14" Type="http://schemas.openxmlformats.org/officeDocument/2006/relationships/image" Target="../media/image197.png"/><Relationship Id="rId17" Type="http://schemas.openxmlformats.org/officeDocument/2006/relationships/image" Target="../media/image196.png"/><Relationship Id="rId16" Type="http://schemas.openxmlformats.org/officeDocument/2006/relationships/image" Target="../media/image201.png"/><Relationship Id="rId5" Type="http://schemas.openxmlformats.org/officeDocument/2006/relationships/image" Target="../media/image193.png"/><Relationship Id="rId19" Type="http://schemas.openxmlformats.org/officeDocument/2006/relationships/image" Target="../media/image199.png"/><Relationship Id="rId6" Type="http://schemas.openxmlformats.org/officeDocument/2006/relationships/image" Target="../media/image187.png"/><Relationship Id="rId18" Type="http://schemas.openxmlformats.org/officeDocument/2006/relationships/image" Target="../media/image200.png"/><Relationship Id="rId7" Type="http://schemas.openxmlformats.org/officeDocument/2006/relationships/image" Target="../media/image205.png"/><Relationship Id="rId8" Type="http://schemas.openxmlformats.org/officeDocument/2006/relationships/image" Target="../media/image18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9.png"/><Relationship Id="rId4" Type="http://schemas.openxmlformats.org/officeDocument/2006/relationships/image" Target="../media/image15.png"/><Relationship Id="rId5" Type="http://schemas.openxmlformats.org/officeDocument/2006/relationships/image" Target="../media/image20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9.png"/><Relationship Id="rId4" Type="http://schemas.openxmlformats.org/officeDocument/2006/relationships/image" Target="../media/image15.png"/><Relationship Id="rId5" Type="http://schemas.openxmlformats.org/officeDocument/2006/relationships/image" Target="../media/image183.png"/><Relationship Id="rId6" Type="http://schemas.openxmlformats.org/officeDocument/2006/relationships/image" Target="../media/image21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9.png"/><Relationship Id="rId4" Type="http://schemas.openxmlformats.org/officeDocument/2006/relationships/image" Target="../media/image222.png"/><Relationship Id="rId5" Type="http://schemas.openxmlformats.org/officeDocument/2006/relationships/image" Target="../media/image158.png"/><Relationship Id="rId6" Type="http://schemas.openxmlformats.org/officeDocument/2006/relationships/image" Target="../media/image214.png"/><Relationship Id="rId7" Type="http://schemas.openxmlformats.org/officeDocument/2006/relationships/image" Target="../media/image215.png"/><Relationship Id="rId8" Type="http://schemas.openxmlformats.org/officeDocument/2006/relationships/image" Target="../media/image216.png"/></Relationships>
</file>

<file path=ppt/slides/_rels/slide4.xml.rels><?xml version="1.0" encoding="UTF-8" standalone="yes"?><Relationships xmlns="http://schemas.openxmlformats.org/package/2006/relationships"><Relationship Id="rId10" Type="http://schemas.openxmlformats.org/officeDocument/2006/relationships/image" Target="../media/image29.png"/><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9.png"/><Relationship Id="rId4" Type="http://schemas.openxmlformats.org/officeDocument/2006/relationships/image" Target="../media/image15.png"/><Relationship Id="rId9" Type="http://schemas.openxmlformats.org/officeDocument/2006/relationships/image" Target="../media/image22.png"/><Relationship Id="rId5" Type="http://schemas.openxmlformats.org/officeDocument/2006/relationships/image" Target="../media/image23.png"/><Relationship Id="rId6" Type="http://schemas.openxmlformats.org/officeDocument/2006/relationships/image" Target="../media/image25.png"/><Relationship Id="rId7" Type="http://schemas.openxmlformats.org/officeDocument/2006/relationships/image" Target="../media/image38.png"/><Relationship Id="rId8" Type="http://schemas.openxmlformats.org/officeDocument/2006/relationships/image" Target="../media/image2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9.png"/><Relationship Id="rId4" Type="http://schemas.openxmlformats.org/officeDocument/2006/relationships/image" Target="../media/image15.png"/><Relationship Id="rId5" Type="http://schemas.openxmlformats.org/officeDocument/2006/relationships/image" Target="../media/image3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9.png"/><Relationship Id="rId4" Type="http://schemas.openxmlformats.org/officeDocument/2006/relationships/image" Target="../media/image15.png"/><Relationship Id="rId5" Type="http://schemas.openxmlformats.org/officeDocument/2006/relationships/image" Target="../media/image31.png"/><Relationship Id="rId6" Type="http://schemas.openxmlformats.org/officeDocument/2006/relationships/image" Target="../media/image30.png"/><Relationship Id="rId7" Type="http://schemas.openxmlformats.org/officeDocument/2006/relationships/image" Target="../media/image40.png"/><Relationship Id="rId8" Type="http://schemas.openxmlformats.org/officeDocument/2006/relationships/image" Target="../media/image3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4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9.png"/><Relationship Id="rId4" Type="http://schemas.openxmlformats.org/officeDocument/2006/relationships/image" Target="../media/image15.png"/><Relationship Id="rId5" Type="http://schemas.openxmlformats.org/officeDocument/2006/relationships/image" Target="../media/image39.png"/><Relationship Id="rId6" Type="http://schemas.openxmlformats.org/officeDocument/2006/relationships/image" Target="../media/image51.png"/><Relationship Id="rId7" Type="http://schemas.openxmlformats.org/officeDocument/2006/relationships/image" Target="../media/image42.png"/><Relationship Id="rId8" Type="http://schemas.openxmlformats.org/officeDocument/2006/relationships/image" Target="../media/image5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9.png"/><Relationship Id="rId4" Type="http://schemas.openxmlformats.org/officeDocument/2006/relationships/image" Target="../media/image15.png"/><Relationship Id="rId5" Type="http://schemas.openxmlformats.org/officeDocument/2006/relationships/image" Target="../media/image5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70F1E"/>
        </a:solidFill>
      </p:bgPr>
    </p:bg>
    <p:spTree>
      <p:nvGrpSpPr>
        <p:cNvPr id="15" name="Shape 15"/>
        <p:cNvGrpSpPr/>
        <p:nvPr/>
      </p:nvGrpSpPr>
      <p:grpSpPr>
        <a:xfrm>
          <a:off x="0" y="0"/>
          <a:ext cx="0" cy="0"/>
          <a:chOff x="0" y="0"/>
          <a:chExt cx="0" cy="0"/>
        </a:xfrm>
      </p:grpSpPr>
      <p:pic>
        <p:nvPicPr>
          <p:cNvPr id="16" name="Google Shape;16;p3"/>
          <p:cNvPicPr preferRelativeResize="0"/>
          <p:nvPr/>
        </p:nvPicPr>
        <p:blipFill rotWithShape="1">
          <a:blip r:embed="rId3">
            <a:alphaModFix/>
          </a:blip>
          <a:srcRect b="22684" l="0" r="0" t="0"/>
          <a:stretch/>
        </p:blipFill>
        <p:spPr>
          <a:xfrm>
            <a:off x="0" y="0"/>
            <a:ext cx="18288000" cy="10287001"/>
          </a:xfrm>
          <a:prstGeom prst="rect">
            <a:avLst/>
          </a:prstGeom>
          <a:noFill/>
          <a:ln>
            <a:noFill/>
          </a:ln>
        </p:spPr>
      </p:pic>
      <p:pic>
        <p:nvPicPr>
          <p:cNvPr descr="preencoded.png" id="17" name="Google Shape;17;p3"/>
          <p:cNvPicPr preferRelativeResize="0"/>
          <p:nvPr/>
        </p:nvPicPr>
        <p:blipFill rotWithShape="1">
          <a:blip r:embed="rId4">
            <a:alphaModFix/>
          </a:blip>
          <a:srcRect b="0" l="0" r="0" t="0"/>
          <a:stretch/>
        </p:blipFill>
        <p:spPr>
          <a:xfrm>
            <a:off x="8034763" y="8753475"/>
            <a:ext cx="2218475" cy="377612"/>
          </a:xfrm>
          <a:prstGeom prst="rect">
            <a:avLst/>
          </a:prstGeom>
          <a:noFill/>
          <a:ln>
            <a:noFill/>
          </a:ln>
        </p:spPr>
      </p:pic>
      <p:sp>
        <p:nvSpPr>
          <p:cNvPr id="18" name="Google Shape;18;p3"/>
          <p:cNvSpPr/>
          <p:nvPr/>
        </p:nvSpPr>
        <p:spPr>
          <a:xfrm>
            <a:off x="8181900" y="7991475"/>
            <a:ext cx="1924200" cy="304800"/>
          </a:xfrm>
          <a:prstGeom prst="rect">
            <a:avLst/>
          </a:prstGeom>
          <a:noFill/>
          <a:ln>
            <a:noFill/>
          </a:ln>
        </p:spPr>
        <p:txBody>
          <a:bodyPr anchorCtr="0" anchor="t" bIns="0" lIns="0" spcFirstLastPara="1" rIns="0" wrap="square" tIns="0">
            <a:noAutofit/>
          </a:bodyPr>
          <a:lstStyle/>
          <a:p>
            <a:pPr indent="0" lvl="0" marL="0" marR="0" rtl="0" algn="r">
              <a:lnSpc>
                <a:spcPct val="133333"/>
              </a:lnSpc>
              <a:spcBef>
                <a:spcPts val="0"/>
              </a:spcBef>
              <a:spcAft>
                <a:spcPts val="0"/>
              </a:spcAft>
              <a:buNone/>
            </a:pPr>
            <a:r>
              <a:rPr b="1" i="0" lang="en-US" sz="1800" u="none" cap="none" strike="noStrike">
                <a:solidFill>
                  <a:srgbClr val="E5E1E6"/>
                </a:solidFill>
                <a:latin typeface="JetBrains Mono"/>
                <a:ea typeface="JetBrains Mono"/>
                <a:cs typeface="JetBrains Mono"/>
                <a:sym typeface="JetBrains Mono"/>
              </a:rPr>
              <a:t>PRESENTED BY</a:t>
            </a:r>
            <a:endParaRPr b="0" i="0" sz="1800" u="none" cap="none" strike="noStrike">
              <a:solidFill>
                <a:schemeClr val="dk1"/>
              </a:solidFill>
              <a:latin typeface="Calibri"/>
              <a:ea typeface="Calibri"/>
              <a:cs typeface="Calibri"/>
              <a:sym typeface="Calibri"/>
            </a:endParaRPr>
          </a:p>
        </p:txBody>
      </p:sp>
      <p:pic>
        <p:nvPicPr>
          <p:cNvPr id="19" name="Google Shape;19;p3"/>
          <p:cNvPicPr preferRelativeResize="0"/>
          <p:nvPr/>
        </p:nvPicPr>
        <p:blipFill>
          <a:blip r:embed="rId5">
            <a:alphaModFix/>
          </a:blip>
          <a:stretch>
            <a:fillRect/>
          </a:stretch>
        </p:blipFill>
        <p:spPr>
          <a:xfrm>
            <a:off x="5175400" y="3435525"/>
            <a:ext cx="7937199" cy="26733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70F1E"/>
        </a:solidFill>
      </p:bgPr>
    </p:bg>
    <p:spTree>
      <p:nvGrpSpPr>
        <p:cNvPr id="156" name="Shape 156"/>
        <p:cNvGrpSpPr/>
        <p:nvPr/>
      </p:nvGrpSpPr>
      <p:grpSpPr>
        <a:xfrm>
          <a:off x="0" y="0"/>
          <a:ext cx="0" cy="0"/>
          <a:chOff x="0" y="0"/>
          <a:chExt cx="0" cy="0"/>
        </a:xfrm>
      </p:grpSpPr>
      <p:pic>
        <p:nvPicPr>
          <p:cNvPr id="157" name="Google Shape;157;p12"/>
          <p:cNvPicPr preferRelativeResize="0"/>
          <p:nvPr/>
        </p:nvPicPr>
        <p:blipFill rotWithShape="1">
          <a:blip r:embed="rId3">
            <a:alphaModFix/>
          </a:blip>
          <a:srcRect b="22684" l="0" r="0" t="0"/>
          <a:stretch/>
        </p:blipFill>
        <p:spPr>
          <a:xfrm>
            <a:off x="0" y="0"/>
            <a:ext cx="18288000" cy="10287001"/>
          </a:xfrm>
          <a:prstGeom prst="rect">
            <a:avLst/>
          </a:prstGeom>
          <a:noFill/>
          <a:ln>
            <a:noFill/>
          </a:ln>
        </p:spPr>
      </p:pic>
      <p:pic>
        <p:nvPicPr>
          <p:cNvPr descr="preencoded.png" id="158" name="Google Shape;158;p12"/>
          <p:cNvPicPr preferRelativeResize="0"/>
          <p:nvPr/>
        </p:nvPicPr>
        <p:blipFill rotWithShape="1">
          <a:blip r:embed="rId4">
            <a:alphaModFix/>
          </a:blip>
          <a:srcRect b="0" l="0" r="0" t="0"/>
          <a:stretch/>
        </p:blipFill>
        <p:spPr>
          <a:xfrm>
            <a:off x="16840200" y="400050"/>
            <a:ext cx="400050" cy="400050"/>
          </a:xfrm>
          <a:prstGeom prst="rect">
            <a:avLst/>
          </a:prstGeom>
          <a:noFill/>
          <a:ln>
            <a:noFill/>
          </a:ln>
        </p:spPr>
      </p:pic>
      <p:pic>
        <p:nvPicPr>
          <p:cNvPr descr="preencoded.png" id="159" name="Google Shape;159;p12"/>
          <p:cNvPicPr preferRelativeResize="0"/>
          <p:nvPr/>
        </p:nvPicPr>
        <p:blipFill rotWithShape="1">
          <a:blip r:embed="rId5">
            <a:alphaModFix/>
          </a:blip>
          <a:srcRect b="0" l="0" r="0" t="0"/>
          <a:stretch/>
        </p:blipFill>
        <p:spPr>
          <a:xfrm>
            <a:off x="6657975" y="0"/>
            <a:ext cx="2393400" cy="10287000"/>
          </a:xfrm>
          <a:prstGeom prst="rect">
            <a:avLst/>
          </a:prstGeom>
          <a:noFill/>
          <a:ln>
            <a:noFill/>
          </a:ln>
        </p:spPr>
      </p:pic>
      <p:pic>
        <p:nvPicPr>
          <p:cNvPr descr="preencoded.png" id="160" name="Google Shape;160;p12"/>
          <p:cNvPicPr preferRelativeResize="0"/>
          <p:nvPr/>
        </p:nvPicPr>
        <p:blipFill rotWithShape="1">
          <a:blip r:embed="rId6">
            <a:alphaModFix/>
          </a:blip>
          <a:srcRect b="0" l="0" r="0" t="0"/>
          <a:stretch/>
        </p:blipFill>
        <p:spPr>
          <a:xfrm>
            <a:off x="7381875" y="3238500"/>
            <a:ext cx="10906130" cy="1304932"/>
          </a:xfrm>
          <a:prstGeom prst="rect">
            <a:avLst/>
          </a:prstGeom>
          <a:noFill/>
          <a:ln>
            <a:noFill/>
          </a:ln>
        </p:spPr>
      </p:pic>
      <p:pic>
        <p:nvPicPr>
          <p:cNvPr descr="preencoded.png" id="161" name="Google Shape;161;p12"/>
          <p:cNvPicPr preferRelativeResize="0"/>
          <p:nvPr/>
        </p:nvPicPr>
        <p:blipFill rotWithShape="1">
          <a:blip r:embed="rId7">
            <a:alphaModFix/>
          </a:blip>
          <a:srcRect b="0" l="0" r="0" t="0"/>
          <a:stretch/>
        </p:blipFill>
        <p:spPr>
          <a:xfrm>
            <a:off x="8077200" y="6438900"/>
            <a:ext cx="10210805" cy="1295409"/>
          </a:xfrm>
          <a:prstGeom prst="rect">
            <a:avLst/>
          </a:prstGeom>
          <a:noFill/>
          <a:ln>
            <a:noFill/>
          </a:ln>
        </p:spPr>
      </p:pic>
      <p:pic>
        <p:nvPicPr>
          <p:cNvPr descr="preencoded.png" id="162" name="Google Shape;162;p12"/>
          <p:cNvPicPr preferRelativeResize="0"/>
          <p:nvPr/>
        </p:nvPicPr>
        <p:blipFill rotWithShape="1">
          <a:blip r:embed="rId8">
            <a:alphaModFix/>
          </a:blip>
          <a:srcRect b="0" l="0" r="0" t="0"/>
          <a:stretch/>
        </p:blipFill>
        <p:spPr>
          <a:xfrm>
            <a:off x="1057275" y="4362450"/>
            <a:ext cx="5543550" cy="1571625"/>
          </a:xfrm>
          <a:prstGeom prst="rect">
            <a:avLst/>
          </a:prstGeom>
          <a:noFill/>
          <a:ln>
            <a:noFill/>
          </a:ln>
        </p:spPr>
      </p:pic>
      <p:pic>
        <p:nvPicPr>
          <p:cNvPr descr="preencoded.png" id="163" name="Google Shape;163;p12"/>
          <p:cNvPicPr preferRelativeResize="0"/>
          <p:nvPr/>
        </p:nvPicPr>
        <p:blipFill rotWithShape="1">
          <a:blip r:embed="rId9">
            <a:alphaModFix/>
          </a:blip>
          <a:srcRect b="0" l="0" r="0" t="0"/>
          <a:stretch/>
        </p:blipFill>
        <p:spPr>
          <a:xfrm>
            <a:off x="7839075" y="1171575"/>
            <a:ext cx="1046306" cy="1104900"/>
          </a:xfrm>
          <a:prstGeom prst="rect">
            <a:avLst/>
          </a:prstGeom>
          <a:noFill/>
          <a:ln>
            <a:noFill/>
          </a:ln>
        </p:spPr>
      </p:pic>
      <p:pic>
        <p:nvPicPr>
          <p:cNvPr descr="preencoded.png" id="164" name="Google Shape;164;p12"/>
          <p:cNvPicPr preferRelativeResize="0"/>
          <p:nvPr/>
        </p:nvPicPr>
        <p:blipFill rotWithShape="1">
          <a:blip r:embed="rId10">
            <a:alphaModFix/>
          </a:blip>
          <a:srcRect b="0" l="0" r="0" t="0"/>
          <a:stretch/>
        </p:blipFill>
        <p:spPr>
          <a:xfrm>
            <a:off x="8601075" y="4381500"/>
            <a:ext cx="1047750" cy="1107558"/>
          </a:xfrm>
          <a:prstGeom prst="rect">
            <a:avLst/>
          </a:prstGeom>
          <a:noFill/>
          <a:ln>
            <a:noFill/>
          </a:ln>
        </p:spPr>
      </p:pic>
      <p:pic>
        <p:nvPicPr>
          <p:cNvPr descr="preencoded.png" id="165" name="Google Shape;165;p12"/>
          <p:cNvPicPr preferRelativeResize="0"/>
          <p:nvPr/>
        </p:nvPicPr>
        <p:blipFill rotWithShape="1">
          <a:blip r:embed="rId11">
            <a:alphaModFix/>
          </a:blip>
          <a:srcRect b="0" l="0" r="0" t="0"/>
          <a:stretch/>
        </p:blipFill>
        <p:spPr>
          <a:xfrm>
            <a:off x="9239250" y="7620000"/>
            <a:ext cx="1057275" cy="1117627"/>
          </a:xfrm>
          <a:prstGeom prst="rect">
            <a:avLst/>
          </a:prstGeom>
          <a:noFill/>
          <a:ln>
            <a:noFill/>
          </a:ln>
        </p:spPr>
      </p:pic>
      <p:sp>
        <p:nvSpPr>
          <p:cNvPr id="166" name="Google Shape;166;p12"/>
          <p:cNvSpPr/>
          <p:nvPr/>
        </p:nvSpPr>
        <p:spPr>
          <a:xfrm>
            <a:off x="1047750" y="485775"/>
            <a:ext cx="2324100" cy="228600"/>
          </a:xfrm>
          <a:prstGeom prst="rect">
            <a:avLst/>
          </a:prstGeom>
          <a:noFill/>
          <a:ln>
            <a:noFill/>
          </a:ln>
        </p:spPr>
        <p:txBody>
          <a:bodyPr anchorCtr="0" anchor="t" bIns="0" lIns="0" spcFirstLastPara="1" rIns="0" wrap="square" tIns="0">
            <a:noAutofit/>
          </a:bodyPr>
          <a:lstStyle/>
          <a:p>
            <a:pPr indent="0" lvl="0" marL="0" marR="0" rtl="0" algn="l">
              <a:lnSpc>
                <a:spcPct val="171428"/>
              </a:lnSpc>
              <a:spcBef>
                <a:spcPts val="0"/>
              </a:spcBef>
              <a:spcAft>
                <a:spcPts val="0"/>
              </a:spcAft>
              <a:buNone/>
            </a:pPr>
            <a:r>
              <a:rPr b="0" i="0" lang="en-US" sz="1050" u="none" cap="none" strike="noStrike">
                <a:solidFill>
                  <a:srgbClr val="E5E1E6"/>
                </a:solidFill>
                <a:latin typeface="JetBrains Mono ExtraBold"/>
                <a:ea typeface="JetBrains Mono ExtraBold"/>
                <a:cs typeface="JetBrains Mono ExtraBold"/>
                <a:sym typeface="JetBrains Mono ExtraBold"/>
              </a:rPr>
              <a:t>DigitalOcean / </a:t>
            </a:r>
            <a:r>
              <a:rPr b="0" i="0" lang="en-US" sz="1050" u="none" cap="none" strike="noStrike">
                <a:solidFill>
                  <a:srgbClr val="B4FF39"/>
                </a:solidFill>
                <a:latin typeface="JetBrains Mono ExtraBold"/>
                <a:ea typeface="JetBrains Mono ExtraBold"/>
                <a:cs typeface="JetBrains Mono ExtraBold"/>
                <a:sym typeface="JetBrains Mono ExtraBold"/>
              </a:rPr>
              <a:t>Sponsorship</a:t>
            </a:r>
            <a:endParaRPr b="0" i="0" sz="1050" u="none" cap="none" strike="noStrike">
              <a:solidFill>
                <a:schemeClr val="dk1"/>
              </a:solidFill>
              <a:latin typeface="Calibri"/>
              <a:ea typeface="Calibri"/>
              <a:cs typeface="Calibri"/>
              <a:sym typeface="Calibri"/>
            </a:endParaRPr>
          </a:p>
        </p:txBody>
      </p:sp>
      <p:sp>
        <p:nvSpPr>
          <p:cNvPr id="167" name="Google Shape;167;p12"/>
          <p:cNvSpPr/>
          <p:nvPr/>
        </p:nvSpPr>
        <p:spPr>
          <a:xfrm>
            <a:off x="14049375" y="9667875"/>
            <a:ext cx="3190875" cy="161925"/>
          </a:xfrm>
          <a:prstGeom prst="rect">
            <a:avLst/>
          </a:prstGeom>
          <a:noFill/>
          <a:ln>
            <a:noFill/>
          </a:ln>
        </p:spPr>
        <p:txBody>
          <a:bodyPr anchorCtr="0" anchor="t" bIns="0" lIns="0" spcFirstLastPara="1" rIns="0" wrap="square" tIns="0">
            <a:noAutofit/>
          </a:bodyPr>
          <a:lstStyle/>
          <a:p>
            <a:pPr indent="0" lvl="0" marL="0" marR="0" rtl="0" algn="r">
              <a:lnSpc>
                <a:spcPct val="133333"/>
              </a:lnSpc>
              <a:spcBef>
                <a:spcPts val="0"/>
              </a:spcBef>
              <a:spcAft>
                <a:spcPts val="0"/>
              </a:spcAft>
              <a:buNone/>
            </a:pPr>
            <a:r>
              <a:rPr b="0" i="0" lang="en-US" sz="900" u="none" cap="none" strike="noStrike">
                <a:solidFill>
                  <a:srgbClr val="E5E1E6"/>
                </a:solidFill>
                <a:latin typeface="JetBrains Mono"/>
                <a:ea typeface="JetBrains Mono"/>
                <a:cs typeface="JetBrains Mono"/>
                <a:sym typeface="JetBrains Mono"/>
              </a:rPr>
              <a:t>2022 HACKTOBERFEST. ALL RIGHTS RESERVED</a:t>
            </a:r>
            <a:endParaRPr b="0" i="0" sz="900" u="none" cap="none" strike="noStrike">
              <a:solidFill>
                <a:schemeClr val="dk1"/>
              </a:solidFill>
              <a:latin typeface="Calibri"/>
              <a:ea typeface="Calibri"/>
              <a:cs typeface="Calibri"/>
              <a:sym typeface="Calibri"/>
            </a:endParaRPr>
          </a:p>
        </p:txBody>
      </p:sp>
      <p:sp>
        <p:nvSpPr>
          <p:cNvPr id="168" name="Google Shape;168;p12"/>
          <p:cNvSpPr/>
          <p:nvPr/>
        </p:nvSpPr>
        <p:spPr>
          <a:xfrm>
            <a:off x="3090000" y="4362450"/>
            <a:ext cx="1478100" cy="457200"/>
          </a:xfrm>
          <a:prstGeom prst="rect">
            <a:avLst/>
          </a:prstGeom>
          <a:noFill/>
          <a:ln>
            <a:noFill/>
          </a:ln>
        </p:spPr>
        <p:txBody>
          <a:bodyPr anchorCtr="0" anchor="t" bIns="0" lIns="0" spcFirstLastPara="1" rIns="0" wrap="square" tIns="0">
            <a:noAutofit/>
          </a:bodyPr>
          <a:lstStyle/>
          <a:p>
            <a:pPr indent="0" lvl="0" marL="0" marR="0" rtl="0" algn="ctr">
              <a:lnSpc>
                <a:spcPct val="120000"/>
              </a:lnSpc>
              <a:spcBef>
                <a:spcPts val="0"/>
              </a:spcBef>
              <a:spcAft>
                <a:spcPts val="0"/>
              </a:spcAft>
              <a:buNone/>
            </a:pPr>
            <a:r>
              <a:rPr b="0" i="0" lang="en-US" sz="3000" u="none" cap="none" strike="noStrike">
                <a:solidFill>
                  <a:srgbClr val="E5E1E6"/>
                </a:solidFill>
                <a:latin typeface="Barlow ExtraBold"/>
                <a:ea typeface="Barlow ExtraBold"/>
                <a:cs typeface="Barlow ExtraBold"/>
                <a:sym typeface="Barlow ExtraBold"/>
              </a:rPr>
              <a:t>ADD A</a:t>
            </a:r>
            <a:endParaRPr b="0" i="0" sz="3000" u="none" cap="none" strike="noStrike">
              <a:solidFill>
                <a:schemeClr val="dk1"/>
              </a:solidFill>
              <a:latin typeface="Calibri"/>
              <a:ea typeface="Calibri"/>
              <a:cs typeface="Calibri"/>
              <a:sym typeface="Calibri"/>
            </a:endParaRPr>
          </a:p>
        </p:txBody>
      </p:sp>
      <p:sp>
        <p:nvSpPr>
          <p:cNvPr id="169" name="Google Shape;169;p12"/>
          <p:cNvSpPr/>
          <p:nvPr/>
        </p:nvSpPr>
        <p:spPr>
          <a:xfrm>
            <a:off x="1057350" y="4676775"/>
            <a:ext cx="5543400" cy="1257300"/>
          </a:xfrm>
          <a:prstGeom prst="rect">
            <a:avLst/>
          </a:prstGeom>
          <a:noFill/>
          <a:ln>
            <a:noFill/>
          </a:ln>
        </p:spPr>
        <p:txBody>
          <a:bodyPr anchorCtr="0" anchor="t" bIns="0" lIns="0" spcFirstLastPara="1" rIns="0" wrap="square" tIns="0">
            <a:noAutofit/>
          </a:bodyPr>
          <a:lstStyle/>
          <a:p>
            <a:pPr indent="0" lvl="0" marL="0" marR="0" rtl="0" algn="ctr">
              <a:lnSpc>
                <a:spcPct val="120000"/>
              </a:lnSpc>
              <a:spcBef>
                <a:spcPts val="0"/>
              </a:spcBef>
              <a:spcAft>
                <a:spcPts val="0"/>
              </a:spcAft>
              <a:buNone/>
            </a:pPr>
            <a:r>
              <a:rPr b="0" i="0" lang="en-US" sz="8250" u="none" cap="none" strike="noStrike">
                <a:solidFill>
                  <a:srgbClr val="E5E1E6"/>
                </a:solidFill>
                <a:latin typeface="Barlow ExtraBold"/>
                <a:ea typeface="Barlow ExtraBold"/>
                <a:cs typeface="Barlow ExtraBold"/>
                <a:sym typeface="Barlow ExtraBold"/>
              </a:rPr>
              <a:t>TITLE HERE</a:t>
            </a:r>
            <a:endParaRPr b="0" i="0" sz="8250" u="none" cap="none" strike="noStrike">
              <a:solidFill>
                <a:schemeClr val="dk1"/>
              </a:solidFill>
              <a:latin typeface="Calibri"/>
              <a:ea typeface="Calibri"/>
              <a:cs typeface="Calibri"/>
              <a:sym typeface="Calibri"/>
            </a:endParaRPr>
          </a:p>
        </p:txBody>
      </p:sp>
      <p:sp>
        <p:nvSpPr>
          <p:cNvPr id="170" name="Google Shape;170;p12"/>
          <p:cNvSpPr/>
          <p:nvPr/>
        </p:nvSpPr>
        <p:spPr>
          <a:xfrm>
            <a:off x="9210675" y="1171575"/>
            <a:ext cx="3030000" cy="5715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None/>
            </a:pPr>
            <a:r>
              <a:rPr b="0" i="0" lang="en-US" sz="3600" u="none" cap="none" strike="noStrike">
                <a:solidFill>
                  <a:srgbClr val="E5E1E6"/>
                </a:solidFill>
                <a:latin typeface="JetBrains Mono ExtraBold"/>
                <a:ea typeface="JetBrains Mono ExtraBold"/>
                <a:cs typeface="JetBrains Mono ExtraBold"/>
                <a:sym typeface="JetBrains Mono ExtraBold"/>
              </a:rPr>
              <a:t>Maintainer</a:t>
            </a:r>
            <a:endParaRPr b="0" i="0" sz="3600" u="none" cap="none" strike="noStrike">
              <a:solidFill>
                <a:schemeClr val="dk1"/>
              </a:solidFill>
              <a:latin typeface="Calibri"/>
              <a:ea typeface="Calibri"/>
              <a:cs typeface="Calibri"/>
              <a:sym typeface="Calibri"/>
            </a:endParaRPr>
          </a:p>
        </p:txBody>
      </p:sp>
      <p:sp>
        <p:nvSpPr>
          <p:cNvPr id="171" name="Google Shape;171;p12"/>
          <p:cNvSpPr/>
          <p:nvPr/>
        </p:nvSpPr>
        <p:spPr>
          <a:xfrm>
            <a:off x="9210675" y="1933575"/>
            <a:ext cx="7381875" cy="866775"/>
          </a:xfrm>
          <a:prstGeom prst="rect">
            <a:avLst/>
          </a:prstGeom>
          <a:noFill/>
          <a:ln>
            <a:noFill/>
          </a:ln>
        </p:spPr>
        <p:txBody>
          <a:bodyPr anchorCtr="0" anchor="t" bIns="0" lIns="0" spcFirstLastPara="1" rIns="0" wrap="square" tIns="0">
            <a:noAutofit/>
          </a:bodyPr>
          <a:lstStyle/>
          <a:p>
            <a:pPr indent="0" lvl="0" marL="0" marR="0" rtl="0" algn="l">
              <a:lnSpc>
                <a:spcPct val="115000"/>
              </a:lnSpc>
              <a:spcBef>
                <a:spcPts val="0"/>
              </a:spcBef>
              <a:spcAft>
                <a:spcPts val="0"/>
              </a:spcAft>
              <a:buNone/>
            </a:pPr>
            <a:r>
              <a:rPr b="0" i="0" lang="en-US" sz="2400" u="none" cap="none" strike="noStrike">
                <a:solidFill>
                  <a:srgbClr val="FFFFFF"/>
                </a:solidFill>
                <a:latin typeface="JetBrains Mono"/>
                <a:ea typeface="JetBrains Mono"/>
                <a:cs typeface="JetBrains Mono"/>
                <a:sym typeface="JetBrains Mono"/>
              </a:rPr>
              <a:t>Maintains an open source project / could give an entire presentation on PRs</a:t>
            </a:r>
            <a:endParaRPr b="0" i="0" sz="2400" u="none" cap="none" strike="noStrike">
              <a:solidFill>
                <a:schemeClr val="dk1"/>
              </a:solidFill>
              <a:latin typeface="Calibri"/>
              <a:ea typeface="Calibri"/>
              <a:cs typeface="Calibri"/>
              <a:sym typeface="Calibri"/>
            </a:endParaRPr>
          </a:p>
        </p:txBody>
      </p:sp>
      <p:sp>
        <p:nvSpPr>
          <p:cNvPr id="172" name="Google Shape;172;p12"/>
          <p:cNvSpPr/>
          <p:nvPr/>
        </p:nvSpPr>
        <p:spPr>
          <a:xfrm>
            <a:off x="9944100" y="4381500"/>
            <a:ext cx="2324100" cy="5715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None/>
            </a:pPr>
            <a:r>
              <a:rPr b="0" i="0" lang="en-US" sz="3600" u="none" cap="none" strike="noStrike">
                <a:solidFill>
                  <a:srgbClr val="E5E1E6"/>
                </a:solidFill>
                <a:latin typeface="JetBrains Mono ExtraBold"/>
                <a:ea typeface="JetBrains Mono ExtraBold"/>
                <a:cs typeface="JetBrains Mono ExtraBold"/>
                <a:sym typeface="JetBrains Mono ExtraBold"/>
              </a:rPr>
              <a:t>Beginner</a:t>
            </a:r>
            <a:endParaRPr b="0" i="0" sz="3600" u="none" cap="none" strike="noStrike">
              <a:solidFill>
                <a:schemeClr val="dk1"/>
              </a:solidFill>
              <a:latin typeface="Calibri"/>
              <a:ea typeface="Calibri"/>
              <a:cs typeface="Calibri"/>
              <a:sym typeface="Calibri"/>
            </a:endParaRPr>
          </a:p>
        </p:txBody>
      </p:sp>
      <p:sp>
        <p:nvSpPr>
          <p:cNvPr id="173" name="Google Shape;173;p12"/>
          <p:cNvSpPr/>
          <p:nvPr/>
        </p:nvSpPr>
        <p:spPr>
          <a:xfrm>
            <a:off x="9944100" y="5143500"/>
            <a:ext cx="7381875" cy="866775"/>
          </a:xfrm>
          <a:prstGeom prst="rect">
            <a:avLst/>
          </a:prstGeom>
          <a:noFill/>
          <a:ln>
            <a:noFill/>
          </a:ln>
        </p:spPr>
        <p:txBody>
          <a:bodyPr anchorCtr="0" anchor="t" bIns="0" lIns="0" spcFirstLastPara="1" rIns="0" wrap="square" tIns="0">
            <a:noAutofit/>
          </a:bodyPr>
          <a:lstStyle/>
          <a:p>
            <a:pPr indent="0" lvl="0" marL="0" marR="0" rtl="0" algn="l">
              <a:lnSpc>
                <a:spcPct val="115000"/>
              </a:lnSpc>
              <a:spcBef>
                <a:spcPts val="0"/>
              </a:spcBef>
              <a:spcAft>
                <a:spcPts val="0"/>
              </a:spcAft>
              <a:buNone/>
            </a:pPr>
            <a:r>
              <a:rPr b="0" i="0" lang="en-US" sz="2400" u="none" cap="none" strike="noStrike">
                <a:solidFill>
                  <a:srgbClr val="FFFFFF"/>
                </a:solidFill>
                <a:latin typeface="JetBrains Mono"/>
                <a:ea typeface="JetBrains Mono"/>
                <a:cs typeface="JetBrains Mono"/>
                <a:sym typeface="JetBrains Mono"/>
              </a:rPr>
              <a:t>Never made a pull request before / New to tech in general.</a:t>
            </a:r>
            <a:endParaRPr b="0" i="0" sz="2400" u="none" cap="none" strike="noStrike">
              <a:solidFill>
                <a:schemeClr val="dk1"/>
              </a:solidFill>
              <a:latin typeface="Calibri"/>
              <a:ea typeface="Calibri"/>
              <a:cs typeface="Calibri"/>
              <a:sym typeface="Calibri"/>
            </a:endParaRPr>
          </a:p>
        </p:txBody>
      </p:sp>
      <p:sp>
        <p:nvSpPr>
          <p:cNvPr id="174" name="Google Shape;174;p12"/>
          <p:cNvSpPr/>
          <p:nvPr/>
        </p:nvSpPr>
        <p:spPr>
          <a:xfrm>
            <a:off x="10601325" y="7620000"/>
            <a:ext cx="3190800" cy="5715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None/>
            </a:pPr>
            <a:r>
              <a:rPr b="0" i="0" lang="en-US" sz="3600" u="none" cap="none" strike="noStrike">
                <a:solidFill>
                  <a:srgbClr val="E5E1E6"/>
                </a:solidFill>
                <a:latin typeface="JetBrains Mono ExtraBold"/>
                <a:ea typeface="JetBrains Mono ExtraBold"/>
                <a:cs typeface="JetBrains Mono ExtraBold"/>
                <a:sym typeface="JetBrains Mono ExtraBold"/>
              </a:rPr>
              <a:t>Contributor</a:t>
            </a:r>
            <a:endParaRPr b="0" i="0" sz="3600" u="none" cap="none" strike="noStrike">
              <a:solidFill>
                <a:schemeClr val="dk1"/>
              </a:solidFill>
              <a:latin typeface="Calibri"/>
              <a:ea typeface="Calibri"/>
              <a:cs typeface="Calibri"/>
              <a:sym typeface="Calibri"/>
            </a:endParaRPr>
          </a:p>
        </p:txBody>
      </p:sp>
      <p:sp>
        <p:nvSpPr>
          <p:cNvPr id="175" name="Google Shape;175;p12"/>
          <p:cNvSpPr/>
          <p:nvPr/>
        </p:nvSpPr>
        <p:spPr>
          <a:xfrm>
            <a:off x="10601325" y="8382000"/>
            <a:ext cx="7381875" cy="866775"/>
          </a:xfrm>
          <a:prstGeom prst="rect">
            <a:avLst/>
          </a:prstGeom>
          <a:noFill/>
          <a:ln>
            <a:noFill/>
          </a:ln>
        </p:spPr>
        <p:txBody>
          <a:bodyPr anchorCtr="0" anchor="t" bIns="0" lIns="0" spcFirstLastPara="1" rIns="0" wrap="square" tIns="0">
            <a:noAutofit/>
          </a:bodyPr>
          <a:lstStyle/>
          <a:p>
            <a:pPr indent="0" lvl="0" marL="0" marR="0" rtl="0" algn="l">
              <a:lnSpc>
                <a:spcPct val="115000"/>
              </a:lnSpc>
              <a:spcBef>
                <a:spcPts val="0"/>
              </a:spcBef>
              <a:spcAft>
                <a:spcPts val="0"/>
              </a:spcAft>
              <a:buNone/>
            </a:pPr>
            <a:r>
              <a:rPr b="0" i="0" lang="en-US" sz="2400" u="none" cap="none" strike="noStrike">
                <a:solidFill>
                  <a:srgbClr val="FFFFFF"/>
                </a:solidFill>
                <a:latin typeface="JetBrains Mono"/>
                <a:ea typeface="JetBrains Mono"/>
                <a:cs typeface="JetBrains Mono"/>
                <a:sym typeface="JetBrains Mono"/>
              </a:rPr>
              <a:t>Already contributes to open source / works in a tech role.</a:t>
            </a:r>
            <a:endParaRPr b="0" i="0" sz="2400" u="none" cap="none" strike="noStrike">
              <a:solidFill>
                <a:schemeClr val="dk1"/>
              </a:solidFill>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70F1E"/>
        </a:solidFill>
      </p:bgPr>
    </p:bg>
    <p:spTree>
      <p:nvGrpSpPr>
        <p:cNvPr id="180" name="Shape 180"/>
        <p:cNvGrpSpPr/>
        <p:nvPr/>
      </p:nvGrpSpPr>
      <p:grpSpPr>
        <a:xfrm>
          <a:off x="0" y="0"/>
          <a:ext cx="0" cy="0"/>
          <a:chOff x="0" y="0"/>
          <a:chExt cx="0" cy="0"/>
        </a:xfrm>
      </p:grpSpPr>
      <p:pic>
        <p:nvPicPr>
          <p:cNvPr descr="preencoded.png" id="181" name="Google Shape;181;p13"/>
          <p:cNvPicPr preferRelativeResize="0"/>
          <p:nvPr/>
        </p:nvPicPr>
        <p:blipFill rotWithShape="1">
          <a:blip r:embed="rId3">
            <a:alphaModFix/>
          </a:blip>
          <a:srcRect b="0" l="0" r="0" t="0"/>
          <a:stretch/>
        </p:blipFill>
        <p:spPr>
          <a:xfrm>
            <a:off x="1028700" y="2533650"/>
            <a:ext cx="5081588" cy="6424613"/>
          </a:xfrm>
          <a:prstGeom prst="rect">
            <a:avLst/>
          </a:prstGeom>
          <a:noFill/>
          <a:ln>
            <a:noFill/>
          </a:ln>
        </p:spPr>
      </p:pic>
      <p:pic>
        <p:nvPicPr>
          <p:cNvPr descr="preencoded.png" id="182" name="Google Shape;182;p13"/>
          <p:cNvPicPr preferRelativeResize="0"/>
          <p:nvPr/>
        </p:nvPicPr>
        <p:blipFill rotWithShape="1">
          <a:blip r:embed="rId4">
            <a:alphaModFix/>
          </a:blip>
          <a:srcRect b="0" l="0" r="0" t="0"/>
          <a:stretch/>
        </p:blipFill>
        <p:spPr>
          <a:xfrm>
            <a:off x="1733550" y="3314700"/>
            <a:ext cx="1752563" cy="1850708"/>
          </a:xfrm>
          <a:prstGeom prst="rect">
            <a:avLst/>
          </a:prstGeom>
          <a:noFill/>
          <a:ln>
            <a:noFill/>
          </a:ln>
        </p:spPr>
      </p:pic>
      <p:pic>
        <p:nvPicPr>
          <p:cNvPr descr="preencoded.png" id="183" name="Google Shape;183;p13"/>
          <p:cNvPicPr preferRelativeResize="0"/>
          <p:nvPr/>
        </p:nvPicPr>
        <p:blipFill rotWithShape="1">
          <a:blip r:embed="rId3">
            <a:alphaModFix/>
          </a:blip>
          <a:srcRect b="0" l="0" r="0" t="0"/>
          <a:stretch/>
        </p:blipFill>
        <p:spPr>
          <a:xfrm>
            <a:off x="6591300" y="2647950"/>
            <a:ext cx="5081588" cy="6424613"/>
          </a:xfrm>
          <a:prstGeom prst="rect">
            <a:avLst/>
          </a:prstGeom>
          <a:noFill/>
          <a:ln>
            <a:noFill/>
          </a:ln>
        </p:spPr>
      </p:pic>
      <p:pic>
        <p:nvPicPr>
          <p:cNvPr descr="preencoded.png" id="184" name="Google Shape;184;p13"/>
          <p:cNvPicPr preferRelativeResize="0"/>
          <p:nvPr/>
        </p:nvPicPr>
        <p:blipFill rotWithShape="1">
          <a:blip r:embed="rId5">
            <a:alphaModFix/>
          </a:blip>
          <a:srcRect b="0" l="0" r="0" t="0"/>
          <a:stretch/>
        </p:blipFill>
        <p:spPr>
          <a:xfrm>
            <a:off x="16840200" y="400050"/>
            <a:ext cx="400050" cy="400050"/>
          </a:xfrm>
          <a:prstGeom prst="rect">
            <a:avLst/>
          </a:prstGeom>
          <a:noFill/>
          <a:ln>
            <a:noFill/>
          </a:ln>
        </p:spPr>
      </p:pic>
      <p:pic>
        <p:nvPicPr>
          <p:cNvPr descr="preencoded.png" id="185" name="Google Shape;185;p13"/>
          <p:cNvPicPr preferRelativeResize="0"/>
          <p:nvPr/>
        </p:nvPicPr>
        <p:blipFill rotWithShape="1">
          <a:blip r:embed="rId3">
            <a:alphaModFix/>
          </a:blip>
          <a:srcRect b="0" l="0" r="0" t="0"/>
          <a:stretch/>
        </p:blipFill>
        <p:spPr>
          <a:xfrm>
            <a:off x="12182475" y="2533650"/>
            <a:ext cx="5081588" cy="6424613"/>
          </a:xfrm>
          <a:prstGeom prst="rect">
            <a:avLst/>
          </a:prstGeom>
          <a:noFill/>
          <a:ln>
            <a:noFill/>
          </a:ln>
        </p:spPr>
      </p:pic>
      <p:pic>
        <p:nvPicPr>
          <p:cNvPr descr="preencoded.png" id="186" name="Google Shape;186;p13"/>
          <p:cNvPicPr preferRelativeResize="0"/>
          <p:nvPr/>
        </p:nvPicPr>
        <p:blipFill rotWithShape="1">
          <a:blip r:embed="rId6">
            <a:alphaModFix/>
          </a:blip>
          <a:srcRect b="0" l="0" r="0" t="0"/>
          <a:stretch/>
        </p:blipFill>
        <p:spPr>
          <a:xfrm>
            <a:off x="1819275" y="5419725"/>
            <a:ext cx="2533650" cy="556001"/>
          </a:xfrm>
          <a:prstGeom prst="rect">
            <a:avLst/>
          </a:prstGeom>
          <a:noFill/>
          <a:ln>
            <a:noFill/>
          </a:ln>
        </p:spPr>
      </p:pic>
      <p:pic>
        <p:nvPicPr>
          <p:cNvPr descr="preencoded.png" id="187" name="Google Shape;187;p13"/>
          <p:cNvPicPr preferRelativeResize="0"/>
          <p:nvPr/>
        </p:nvPicPr>
        <p:blipFill rotWithShape="1">
          <a:blip r:embed="rId7">
            <a:alphaModFix/>
          </a:blip>
          <a:srcRect b="0" l="0" r="0" t="0"/>
          <a:stretch/>
        </p:blipFill>
        <p:spPr>
          <a:xfrm>
            <a:off x="7381875" y="5419725"/>
            <a:ext cx="2085975" cy="556001"/>
          </a:xfrm>
          <a:prstGeom prst="rect">
            <a:avLst/>
          </a:prstGeom>
          <a:noFill/>
          <a:ln>
            <a:noFill/>
          </a:ln>
        </p:spPr>
      </p:pic>
      <p:pic>
        <p:nvPicPr>
          <p:cNvPr descr="preencoded.png" id="188" name="Google Shape;188;p13"/>
          <p:cNvPicPr preferRelativeResize="0"/>
          <p:nvPr/>
        </p:nvPicPr>
        <p:blipFill rotWithShape="1">
          <a:blip r:embed="rId8">
            <a:alphaModFix/>
          </a:blip>
          <a:srcRect b="0" l="0" r="0" t="0"/>
          <a:stretch/>
        </p:blipFill>
        <p:spPr>
          <a:xfrm>
            <a:off x="12954000" y="5419725"/>
            <a:ext cx="2771775" cy="556001"/>
          </a:xfrm>
          <a:prstGeom prst="rect">
            <a:avLst/>
          </a:prstGeom>
          <a:noFill/>
          <a:ln>
            <a:noFill/>
          </a:ln>
        </p:spPr>
      </p:pic>
      <p:pic>
        <p:nvPicPr>
          <p:cNvPr descr="preencoded.png" id="189" name="Google Shape;189;p13"/>
          <p:cNvPicPr preferRelativeResize="0"/>
          <p:nvPr/>
        </p:nvPicPr>
        <p:blipFill rotWithShape="1">
          <a:blip r:embed="rId9">
            <a:alphaModFix/>
          </a:blip>
          <a:srcRect b="0" l="0" r="0" t="0"/>
          <a:stretch/>
        </p:blipFill>
        <p:spPr>
          <a:xfrm>
            <a:off x="7296150" y="3314700"/>
            <a:ext cx="1750770" cy="1850708"/>
          </a:xfrm>
          <a:prstGeom prst="rect">
            <a:avLst/>
          </a:prstGeom>
          <a:noFill/>
          <a:ln>
            <a:noFill/>
          </a:ln>
        </p:spPr>
      </p:pic>
      <p:pic>
        <p:nvPicPr>
          <p:cNvPr descr="preencoded.png" id="190" name="Google Shape;190;p13"/>
          <p:cNvPicPr preferRelativeResize="0"/>
          <p:nvPr/>
        </p:nvPicPr>
        <p:blipFill rotWithShape="1">
          <a:blip r:embed="rId10">
            <a:alphaModFix/>
          </a:blip>
          <a:srcRect b="0" l="0" r="0" t="0"/>
          <a:stretch/>
        </p:blipFill>
        <p:spPr>
          <a:xfrm>
            <a:off x="12868275" y="3314700"/>
            <a:ext cx="1750770" cy="1850708"/>
          </a:xfrm>
          <a:prstGeom prst="rect">
            <a:avLst/>
          </a:prstGeom>
          <a:noFill/>
          <a:ln>
            <a:noFill/>
          </a:ln>
        </p:spPr>
      </p:pic>
      <p:sp>
        <p:nvSpPr>
          <p:cNvPr id="191" name="Google Shape;191;p13"/>
          <p:cNvSpPr/>
          <p:nvPr/>
        </p:nvSpPr>
        <p:spPr>
          <a:xfrm>
            <a:off x="1047750" y="485775"/>
            <a:ext cx="2228850" cy="228600"/>
          </a:xfrm>
          <a:prstGeom prst="rect">
            <a:avLst/>
          </a:prstGeom>
          <a:noFill/>
          <a:ln>
            <a:noFill/>
          </a:ln>
        </p:spPr>
        <p:txBody>
          <a:bodyPr anchorCtr="0" anchor="t" bIns="0" lIns="0" spcFirstLastPara="1" rIns="0" wrap="square" tIns="0">
            <a:noAutofit/>
          </a:bodyPr>
          <a:lstStyle/>
          <a:p>
            <a:pPr indent="0" lvl="0" marL="0" marR="0" rtl="0" algn="l">
              <a:lnSpc>
                <a:spcPct val="171428"/>
              </a:lnSpc>
              <a:spcBef>
                <a:spcPts val="0"/>
              </a:spcBef>
              <a:spcAft>
                <a:spcPts val="0"/>
              </a:spcAft>
              <a:buNone/>
            </a:pPr>
            <a:r>
              <a:rPr b="0" i="0" lang="en-US" sz="1050" u="none" cap="none" strike="noStrike">
                <a:solidFill>
                  <a:srgbClr val="E5E1E6"/>
                </a:solidFill>
                <a:latin typeface="JetBrains Mono ExtraBold"/>
                <a:ea typeface="JetBrains Mono ExtraBold"/>
                <a:cs typeface="JetBrains Mono ExtraBold"/>
                <a:sym typeface="JetBrains Mono ExtraBold"/>
              </a:rPr>
              <a:t>DigitalOcean / </a:t>
            </a:r>
            <a:r>
              <a:rPr b="0" i="0" lang="en-US" sz="1050" u="none" cap="none" strike="noStrike">
                <a:solidFill>
                  <a:srgbClr val="B4FF39"/>
                </a:solidFill>
                <a:latin typeface="JetBrains Mono ExtraBold"/>
                <a:ea typeface="JetBrains Mono ExtraBold"/>
                <a:cs typeface="JetBrains Mono ExtraBold"/>
                <a:sym typeface="JetBrains Mono ExtraBold"/>
              </a:rPr>
              <a:t>The legacy</a:t>
            </a:r>
            <a:endParaRPr b="0" i="0" sz="1050" u="none" cap="none" strike="noStrike">
              <a:solidFill>
                <a:schemeClr val="dk1"/>
              </a:solidFill>
              <a:latin typeface="Calibri"/>
              <a:ea typeface="Calibri"/>
              <a:cs typeface="Calibri"/>
              <a:sym typeface="Calibri"/>
            </a:endParaRPr>
          </a:p>
        </p:txBody>
      </p:sp>
      <p:sp>
        <p:nvSpPr>
          <p:cNvPr id="192" name="Google Shape;192;p13"/>
          <p:cNvSpPr/>
          <p:nvPr/>
        </p:nvSpPr>
        <p:spPr>
          <a:xfrm>
            <a:off x="14049375" y="9667875"/>
            <a:ext cx="3190875" cy="161925"/>
          </a:xfrm>
          <a:prstGeom prst="rect">
            <a:avLst/>
          </a:prstGeom>
          <a:noFill/>
          <a:ln>
            <a:noFill/>
          </a:ln>
        </p:spPr>
        <p:txBody>
          <a:bodyPr anchorCtr="0" anchor="t" bIns="0" lIns="0" spcFirstLastPara="1" rIns="0" wrap="square" tIns="0">
            <a:noAutofit/>
          </a:bodyPr>
          <a:lstStyle/>
          <a:p>
            <a:pPr indent="0" lvl="0" marL="0" marR="0" rtl="0" algn="r">
              <a:lnSpc>
                <a:spcPct val="133333"/>
              </a:lnSpc>
              <a:spcBef>
                <a:spcPts val="0"/>
              </a:spcBef>
              <a:spcAft>
                <a:spcPts val="0"/>
              </a:spcAft>
              <a:buNone/>
            </a:pPr>
            <a:r>
              <a:rPr b="0" i="0" lang="en-US" sz="900" u="none" cap="none" strike="noStrike">
                <a:solidFill>
                  <a:srgbClr val="E5E1E6"/>
                </a:solidFill>
                <a:latin typeface="JetBrains Mono"/>
                <a:ea typeface="JetBrains Mono"/>
                <a:cs typeface="JetBrains Mono"/>
                <a:sym typeface="JetBrains Mono"/>
              </a:rPr>
              <a:t>2022 HACKTOBERFEST. ALL RIGHTS RESERVED</a:t>
            </a:r>
            <a:endParaRPr b="0" i="0" sz="900" u="none" cap="none" strike="noStrike">
              <a:solidFill>
                <a:schemeClr val="dk1"/>
              </a:solidFill>
              <a:latin typeface="Calibri"/>
              <a:ea typeface="Calibri"/>
              <a:cs typeface="Calibri"/>
              <a:sym typeface="Calibri"/>
            </a:endParaRPr>
          </a:p>
        </p:txBody>
      </p:sp>
      <p:sp>
        <p:nvSpPr>
          <p:cNvPr id="193" name="Google Shape;193;p13"/>
          <p:cNvSpPr/>
          <p:nvPr/>
        </p:nvSpPr>
        <p:spPr>
          <a:xfrm>
            <a:off x="1047750" y="1333500"/>
            <a:ext cx="1219200" cy="447600"/>
          </a:xfrm>
          <a:prstGeom prst="rect">
            <a:avLst/>
          </a:prstGeom>
          <a:noFill/>
          <a:ln>
            <a:noFill/>
          </a:ln>
        </p:spPr>
        <p:txBody>
          <a:bodyPr anchorCtr="0" anchor="t" bIns="0" lIns="0" spcFirstLastPara="1" rIns="0" wrap="square" tIns="0">
            <a:noAutofit/>
          </a:bodyPr>
          <a:lstStyle/>
          <a:p>
            <a:pPr indent="0" lvl="0" marL="0" marR="0" rtl="0" algn="l">
              <a:lnSpc>
                <a:spcPct val="118806"/>
              </a:lnSpc>
              <a:spcBef>
                <a:spcPts val="0"/>
              </a:spcBef>
              <a:spcAft>
                <a:spcPts val="0"/>
              </a:spcAft>
              <a:buNone/>
            </a:pPr>
            <a:r>
              <a:rPr b="0" i="0" lang="en-US" sz="2967" u="none" cap="none" strike="noStrike">
                <a:solidFill>
                  <a:srgbClr val="E5E1E6"/>
                </a:solidFill>
                <a:latin typeface="Barlow ExtraBold"/>
                <a:ea typeface="Barlow ExtraBold"/>
                <a:cs typeface="Barlow ExtraBold"/>
                <a:sym typeface="Barlow ExtraBold"/>
              </a:rPr>
              <a:t>ADD A</a:t>
            </a:r>
            <a:endParaRPr b="0" i="0" sz="2967" u="none" cap="none" strike="noStrike">
              <a:solidFill>
                <a:schemeClr val="dk1"/>
              </a:solidFill>
              <a:latin typeface="Calibri"/>
              <a:ea typeface="Calibri"/>
              <a:cs typeface="Calibri"/>
              <a:sym typeface="Calibri"/>
            </a:endParaRPr>
          </a:p>
        </p:txBody>
      </p:sp>
      <p:sp>
        <p:nvSpPr>
          <p:cNvPr id="194" name="Google Shape;194;p13"/>
          <p:cNvSpPr/>
          <p:nvPr/>
        </p:nvSpPr>
        <p:spPr>
          <a:xfrm>
            <a:off x="2266950" y="981075"/>
            <a:ext cx="5238900" cy="1143000"/>
          </a:xfrm>
          <a:prstGeom prst="rect">
            <a:avLst/>
          </a:prstGeom>
          <a:noFill/>
          <a:ln>
            <a:noFill/>
          </a:ln>
        </p:spPr>
        <p:txBody>
          <a:bodyPr anchorCtr="0" anchor="t" bIns="0" lIns="0" spcFirstLastPara="1" rIns="0" wrap="square" tIns="0">
            <a:noAutofit/>
          </a:bodyPr>
          <a:lstStyle/>
          <a:p>
            <a:pPr indent="0" lvl="0" marL="0" marR="0" rtl="0" algn="l">
              <a:lnSpc>
                <a:spcPct val="120000"/>
              </a:lnSpc>
              <a:spcBef>
                <a:spcPts val="0"/>
              </a:spcBef>
              <a:spcAft>
                <a:spcPts val="0"/>
              </a:spcAft>
              <a:buNone/>
            </a:pPr>
            <a:r>
              <a:rPr b="0" i="0" lang="en-US" sz="7500" u="none" cap="none" strike="noStrike">
                <a:solidFill>
                  <a:srgbClr val="E5E1E6"/>
                </a:solidFill>
                <a:latin typeface="Barlow ExtraBold"/>
                <a:ea typeface="Barlow ExtraBold"/>
                <a:cs typeface="Barlow ExtraBold"/>
                <a:sym typeface="Barlow ExtraBold"/>
              </a:rPr>
              <a:t>TITLE HERE</a:t>
            </a:r>
            <a:endParaRPr b="0" i="0" sz="7500" u="none" cap="none" strike="noStrike">
              <a:solidFill>
                <a:schemeClr val="dk1"/>
              </a:solidFill>
              <a:latin typeface="Calibri"/>
              <a:ea typeface="Calibri"/>
              <a:cs typeface="Calibri"/>
              <a:sym typeface="Calibri"/>
            </a:endParaRPr>
          </a:p>
        </p:txBody>
      </p:sp>
      <p:sp>
        <p:nvSpPr>
          <p:cNvPr id="195" name="Google Shape;195;p13"/>
          <p:cNvSpPr/>
          <p:nvPr/>
        </p:nvSpPr>
        <p:spPr>
          <a:xfrm>
            <a:off x="1824000" y="5429250"/>
            <a:ext cx="2524200" cy="504900"/>
          </a:xfrm>
          <a:prstGeom prst="rect">
            <a:avLst/>
          </a:prstGeom>
          <a:noFill/>
          <a:ln>
            <a:noFill/>
          </a:ln>
        </p:spPr>
        <p:txBody>
          <a:bodyPr anchorCtr="0" anchor="t" bIns="0" lIns="0" spcFirstLastPara="1" rIns="0" wrap="square" tIns="0">
            <a:noAutofit/>
          </a:bodyPr>
          <a:lstStyle/>
          <a:p>
            <a:pPr indent="0" lvl="0" marL="0" marR="0" rtl="0" algn="ctr">
              <a:lnSpc>
                <a:spcPct val="125015"/>
              </a:lnSpc>
              <a:spcBef>
                <a:spcPts val="0"/>
              </a:spcBef>
              <a:spcAft>
                <a:spcPts val="0"/>
              </a:spcAft>
              <a:buNone/>
            </a:pPr>
            <a:r>
              <a:rPr b="0" i="0" lang="en-US" sz="3150" u="none" cap="none" strike="noStrike">
                <a:solidFill>
                  <a:srgbClr val="E5E1E6"/>
                </a:solidFill>
                <a:latin typeface="JetBrains Mono ExtraBold"/>
                <a:ea typeface="JetBrains Mono ExtraBold"/>
                <a:cs typeface="JetBrains Mono ExtraBold"/>
                <a:sym typeface="JetBrains Mono ExtraBold"/>
              </a:rPr>
              <a:t>Maintainer</a:t>
            </a:r>
            <a:endParaRPr b="0" i="0" sz="3150" u="none" cap="none" strike="noStrike">
              <a:solidFill>
                <a:schemeClr val="dk1"/>
              </a:solidFill>
              <a:latin typeface="Calibri"/>
              <a:ea typeface="Calibri"/>
              <a:cs typeface="Calibri"/>
              <a:sym typeface="Calibri"/>
            </a:endParaRPr>
          </a:p>
        </p:txBody>
      </p:sp>
      <p:sp>
        <p:nvSpPr>
          <p:cNvPr id="196" name="Google Shape;196;p13"/>
          <p:cNvSpPr/>
          <p:nvPr/>
        </p:nvSpPr>
        <p:spPr>
          <a:xfrm>
            <a:off x="1933575" y="6372225"/>
            <a:ext cx="3562200" cy="2102100"/>
          </a:xfrm>
          <a:prstGeom prst="rect">
            <a:avLst/>
          </a:prstGeom>
          <a:noFill/>
          <a:ln>
            <a:noFill/>
          </a:ln>
        </p:spPr>
        <p:txBody>
          <a:bodyPr anchorCtr="0" anchor="t" bIns="0" lIns="0" spcFirstLastPara="1" rIns="0" wrap="square" tIns="0">
            <a:noAutofit/>
          </a:bodyPr>
          <a:lstStyle/>
          <a:p>
            <a:pPr indent="0" lvl="0" marL="0" marR="0" rtl="0" algn="l">
              <a:lnSpc>
                <a:spcPct val="115000"/>
              </a:lnSpc>
              <a:spcBef>
                <a:spcPts val="0"/>
              </a:spcBef>
              <a:spcAft>
                <a:spcPts val="0"/>
              </a:spcAft>
              <a:buNone/>
            </a:pPr>
            <a:r>
              <a:rPr b="0" i="0" lang="en-US" sz="2400" u="none" cap="none" strike="noStrike">
                <a:solidFill>
                  <a:srgbClr val="FFFFFF"/>
                </a:solidFill>
                <a:latin typeface="JetBrains Mono"/>
                <a:ea typeface="JetBrains Mono"/>
                <a:cs typeface="JetBrains Mono"/>
                <a:sym typeface="JetBrains Mono"/>
              </a:rPr>
              <a:t>Maintains an open source project / could give an entire presentation on PRs</a:t>
            </a:r>
            <a:endParaRPr b="0" i="0" sz="2400" u="none" cap="none" strike="noStrike">
              <a:solidFill>
                <a:schemeClr val="dk1"/>
              </a:solidFill>
              <a:latin typeface="Calibri"/>
              <a:ea typeface="Calibri"/>
              <a:cs typeface="Calibri"/>
              <a:sym typeface="Calibri"/>
            </a:endParaRPr>
          </a:p>
        </p:txBody>
      </p:sp>
      <p:sp>
        <p:nvSpPr>
          <p:cNvPr id="197" name="Google Shape;197;p13"/>
          <p:cNvSpPr/>
          <p:nvPr/>
        </p:nvSpPr>
        <p:spPr>
          <a:xfrm>
            <a:off x="13015988" y="5429250"/>
            <a:ext cx="2647800" cy="504900"/>
          </a:xfrm>
          <a:prstGeom prst="rect">
            <a:avLst/>
          </a:prstGeom>
          <a:noFill/>
          <a:ln>
            <a:noFill/>
          </a:ln>
        </p:spPr>
        <p:txBody>
          <a:bodyPr anchorCtr="0" anchor="t" bIns="0" lIns="0" spcFirstLastPara="1" rIns="0" wrap="square" tIns="0">
            <a:noAutofit/>
          </a:bodyPr>
          <a:lstStyle/>
          <a:p>
            <a:pPr indent="0" lvl="0" marL="0" marR="0" rtl="0" algn="ctr">
              <a:lnSpc>
                <a:spcPct val="125015"/>
              </a:lnSpc>
              <a:spcBef>
                <a:spcPts val="0"/>
              </a:spcBef>
              <a:spcAft>
                <a:spcPts val="0"/>
              </a:spcAft>
              <a:buNone/>
            </a:pPr>
            <a:r>
              <a:rPr b="0" i="0" lang="en-US" sz="3150" u="none" cap="none" strike="noStrike">
                <a:solidFill>
                  <a:srgbClr val="E5E1E6"/>
                </a:solidFill>
                <a:latin typeface="JetBrains Mono ExtraBold"/>
                <a:ea typeface="JetBrains Mono ExtraBold"/>
                <a:cs typeface="JetBrains Mono ExtraBold"/>
                <a:sym typeface="JetBrains Mono ExtraBold"/>
              </a:rPr>
              <a:t>Contributor</a:t>
            </a:r>
            <a:endParaRPr b="0" i="0" sz="3150" u="none" cap="none" strike="noStrike">
              <a:solidFill>
                <a:schemeClr val="dk1"/>
              </a:solidFill>
              <a:latin typeface="Calibri"/>
              <a:ea typeface="Calibri"/>
              <a:cs typeface="Calibri"/>
              <a:sym typeface="Calibri"/>
            </a:endParaRPr>
          </a:p>
        </p:txBody>
      </p:sp>
      <p:sp>
        <p:nvSpPr>
          <p:cNvPr id="198" name="Google Shape;198;p13"/>
          <p:cNvSpPr/>
          <p:nvPr/>
        </p:nvSpPr>
        <p:spPr>
          <a:xfrm>
            <a:off x="13077825" y="6372225"/>
            <a:ext cx="3562200" cy="2102100"/>
          </a:xfrm>
          <a:prstGeom prst="rect">
            <a:avLst/>
          </a:prstGeom>
          <a:noFill/>
          <a:ln>
            <a:noFill/>
          </a:ln>
        </p:spPr>
        <p:txBody>
          <a:bodyPr anchorCtr="0" anchor="t" bIns="0" lIns="0" spcFirstLastPara="1" rIns="0" wrap="square" tIns="0">
            <a:noAutofit/>
          </a:bodyPr>
          <a:lstStyle/>
          <a:p>
            <a:pPr indent="0" lvl="0" marL="0" marR="0" rtl="0" algn="l">
              <a:lnSpc>
                <a:spcPct val="115000"/>
              </a:lnSpc>
              <a:spcBef>
                <a:spcPts val="0"/>
              </a:spcBef>
              <a:spcAft>
                <a:spcPts val="0"/>
              </a:spcAft>
              <a:buNone/>
            </a:pPr>
            <a:r>
              <a:rPr b="0" i="0" lang="en-US" sz="2400" u="none" cap="none" strike="noStrike">
                <a:solidFill>
                  <a:srgbClr val="FFFFFF"/>
                </a:solidFill>
                <a:latin typeface="JetBrains Mono"/>
                <a:ea typeface="JetBrains Mono"/>
                <a:cs typeface="JetBrains Mono"/>
                <a:sym typeface="JetBrains Mono"/>
              </a:rPr>
              <a:t>Already contributes to open source / works in a tech role</a:t>
            </a:r>
            <a:endParaRPr b="0" i="0" sz="2400" u="none" cap="none" strike="noStrike">
              <a:solidFill>
                <a:schemeClr val="dk1"/>
              </a:solidFill>
              <a:latin typeface="Calibri"/>
              <a:ea typeface="Calibri"/>
              <a:cs typeface="Calibri"/>
              <a:sym typeface="Calibri"/>
            </a:endParaRPr>
          </a:p>
        </p:txBody>
      </p:sp>
      <p:sp>
        <p:nvSpPr>
          <p:cNvPr id="199" name="Google Shape;199;p13"/>
          <p:cNvSpPr/>
          <p:nvPr/>
        </p:nvSpPr>
        <p:spPr>
          <a:xfrm>
            <a:off x="7443713" y="5429250"/>
            <a:ext cx="1962300" cy="504900"/>
          </a:xfrm>
          <a:prstGeom prst="rect">
            <a:avLst/>
          </a:prstGeom>
          <a:noFill/>
          <a:ln>
            <a:noFill/>
          </a:ln>
        </p:spPr>
        <p:txBody>
          <a:bodyPr anchorCtr="0" anchor="t" bIns="0" lIns="0" spcFirstLastPara="1" rIns="0" wrap="square" tIns="0">
            <a:noAutofit/>
          </a:bodyPr>
          <a:lstStyle/>
          <a:p>
            <a:pPr indent="0" lvl="0" marL="0" marR="0" rtl="0" algn="ctr">
              <a:lnSpc>
                <a:spcPct val="125015"/>
              </a:lnSpc>
              <a:spcBef>
                <a:spcPts val="0"/>
              </a:spcBef>
              <a:spcAft>
                <a:spcPts val="0"/>
              </a:spcAft>
              <a:buNone/>
            </a:pPr>
            <a:r>
              <a:rPr b="0" i="0" lang="en-US" sz="3150" u="none" cap="none" strike="noStrike">
                <a:solidFill>
                  <a:srgbClr val="E5E1E6"/>
                </a:solidFill>
                <a:latin typeface="JetBrains Mono ExtraBold"/>
                <a:ea typeface="JetBrains Mono ExtraBold"/>
                <a:cs typeface="JetBrains Mono ExtraBold"/>
                <a:sym typeface="JetBrains Mono ExtraBold"/>
              </a:rPr>
              <a:t>Beginner</a:t>
            </a:r>
            <a:endParaRPr b="0" i="0" sz="3150" u="none" cap="none" strike="noStrike">
              <a:solidFill>
                <a:schemeClr val="dk1"/>
              </a:solidFill>
              <a:latin typeface="Calibri"/>
              <a:ea typeface="Calibri"/>
              <a:cs typeface="Calibri"/>
              <a:sym typeface="Calibri"/>
            </a:endParaRPr>
          </a:p>
        </p:txBody>
      </p:sp>
      <p:sp>
        <p:nvSpPr>
          <p:cNvPr id="200" name="Google Shape;200;p13"/>
          <p:cNvSpPr/>
          <p:nvPr/>
        </p:nvSpPr>
        <p:spPr>
          <a:xfrm>
            <a:off x="7505700" y="6372225"/>
            <a:ext cx="3562200" cy="2102100"/>
          </a:xfrm>
          <a:prstGeom prst="rect">
            <a:avLst/>
          </a:prstGeom>
          <a:noFill/>
          <a:ln>
            <a:noFill/>
          </a:ln>
        </p:spPr>
        <p:txBody>
          <a:bodyPr anchorCtr="0" anchor="t" bIns="0" lIns="0" spcFirstLastPara="1" rIns="0" wrap="square" tIns="0">
            <a:noAutofit/>
          </a:bodyPr>
          <a:lstStyle/>
          <a:p>
            <a:pPr indent="0" lvl="0" marL="0" marR="0" rtl="0" algn="l">
              <a:lnSpc>
                <a:spcPct val="115000"/>
              </a:lnSpc>
              <a:spcBef>
                <a:spcPts val="0"/>
              </a:spcBef>
              <a:spcAft>
                <a:spcPts val="0"/>
              </a:spcAft>
              <a:buNone/>
            </a:pPr>
            <a:r>
              <a:rPr b="0" i="0" lang="en-US" sz="2400" u="none" cap="none" strike="noStrike">
                <a:solidFill>
                  <a:srgbClr val="FFFFFF"/>
                </a:solidFill>
                <a:latin typeface="JetBrains Mono"/>
                <a:ea typeface="JetBrains Mono"/>
                <a:cs typeface="JetBrains Mono"/>
                <a:sym typeface="JetBrains Mono"/>
              </a:rPr>
              <a:t>Never made a pull request before / New to tech in general</a:t>
            </a:r>
            <a:endParaRPr b="0" i="0" sz="2400" u="none" cap="none" strike="noStrike">
              <a:solidFill>
                <a:schemeClr val="dk1"/>
              </a:solidFill>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70F1E"/>
        </a:solidFill>
      </p:bgPr>
    </p:bg>
    <p:spTree>
      <p:nvGrpSpPr>
        <p:cNvPr id="205" name="Shape 205"/>
        <p:cNvGrpSpPr/>
        <p:nvPr/>
      </p:nvGrpSpPr>
      <p:grpSpPr>
        <a:xfrm>
          <a:off x="0" y="0"/>
          <a:ext cx="0" cy="0"/>
          <a:chOff x="0" y="0"/>
          <a:chExt cx="0" cy="0"/>
        </a:xfrm>
      </p:grpSpPr>
      <p:pic>
        <p:nvPicPr>
          <p:cNvPr id="206" name="Google Shape;206;p14"/>
          <p:cNvPicPr preferRelativeResize="0"/>
          <p:nvPr/>
        </p:nvPicPr>
        <p:blipFill rotWithShape="1">
          <a:blip r:embed="rId3">
            <a:alphaModFix/>
          </a:blip>
          <a:srcRect b="22684" l="0" r="0" t="0"/>
          <a:stretch/>
        </p:blipFill>
        <p:spPr>
          <a:xfrm>
            <a:off x="0" y="0"/>
            <a:ext cx="18288000" cy="10287001"/>
          </a:xfrm>
          <a:prstGeom prst="rect">
            <a:avLst/>
          </a:prstGeom>
          <a:noFill/>
          <a:ln>
            <a:noFill/>
          </a:ln>
        </p:spPr>
      </p:pic>
      <p:pic>
        <p:nvPicPr>
          <p:cNvPr descr="preencoded.png" id="207" name="Google Shape;207;p14"/>
          <p:cNvPicPr preferRelativeResize="0"/>
          <p:nvPr/>
        </p:nvPicPr>
        <p:blipFill rotWithShape="1">
          <a:blip r:embed="rId4">
            <a:alphaModFix/>
          </a:blip>
          <a:srcRect b="0" l="0" r="0" t="0"/>
          <a:stretch/>
        </p:blipFill>
        <p:spPr>
          <a:xfrm>
            <a:off x="16840200" y="400050"/>
            <a:ext cx="400050" cy="400050"/>
          </a:xfrm>
          <a:prstGeom prst="rect">
            <a:avLst/>
          </a:prstGeom>
          <a:noFill/>
          <a:ln>
            <a:noFill/>
          </a:ln>
        </p:spPr>
      </p:pic>
      <p:pic>
        <p:nvPicPr>
          <p:cNvPr descr="preencoded.png" id="208" name="Google Shape;208;p14"/>
          <p:cNvPicPr preferRelativeResize="0"/>
          <p:nvPr/>
        </p:nvPicPr>
        <p:blipFill rotWithShape="1">
          <a:blip r:embed="rId5">
            <a:alphaModFix/>
          </a:blip>
          <a:srcRect b="0" l="0" r="0" t="0"/>
          <a:stretch/>
        </p:blipFill>
        <p:spPr>
          <a:xfrm>
            <a:off x="4876800" y="5114925"/>
            <a:ext cx="8543925" cy="184324"/>
          </a:xfrm>
          <a:prstGeom prst="rect">
            <a:avLst/>
          </a:prstGeom>
          <a:noFill/>
          <a:ln>
            <a:noFill/>
          </a:ln>
        </p:spPr>
      </p:pic>
      <p:pic>
        <p:nvPicPr>
          <p:cNvPr descr="preencoded.png" id="209" name="Google Shape;209;p14"/>
          <p:cNvPicPr preferRelativeResize="0"/>
          <p:nvPr/>
        </p:nvPicPr>
        <p:blipFill rotWithShape="1">
          <a:blip r:embed="rId6">
            <a:alphaModFix/>
          </a:blip>
          <a:srcRect b="0" l="0" r="0" t="0"/>
          <a:stretch/>
        </p:blipFill>
        <p:spPr>
          <a:xfrm>
            <a:off x="11706225" y="3133725"/>
            <a:ext cx="1266825" cy="1266825"/>
          </a:xfrm>
          <a:prstGeom prst="rect">
            <a:avLst/>
          </a:prstGeom>
          <a:noFill/>
          <a:ln>
            <a:noFill/>
          </a:ln>
        </p:spPr>
      </p:pic>
      <p:pic>
        <p:nvPicPr>
          <p:cNvPr descr="preencoded.png" id="210" name="Google Shape;210;p14"/>
          <p:cNvPicPr preferRelativeResize="0"/>
          <p:nvPr/>
        </p:nvPicPr>
        <p:blipFill rotWithShape="1">
          <a:blip r:embed="rId7">
            <a:alphaModFix/>
          </a:blip>
          <a:srcRect b="0" l="0" r="0" t="0"/>
          <a:stretch/>
        </p:blipFill>
        <p:spPr>
          <a:xfrm>
            <a:off x="9420225" y="3238500"/>
            <a:ext cx="1381125" cy="1060741"/>
          </a:xfrm>
          <a:prstGeom prst="rect">
            <a:avLst/>
          </a:prstGeom>
          <a:noFill/>
          <a:ln>
            <a:noFill/>
          </a:ln>
        </p:spPr>
      </p:pic>
      <p:pic>
        <p:nvPicPr>
          <p:cNvPr descr="preencoded.png" id="211" name="Google Shape;211;p14"/>
          <p:cNvPicPr preferRelativeResize="0"/>
          <p:nvPr/>
        </p:nvPicPr>
        <p:blipFill rotWithShape="1">
          <a:blip r:embed="rId8">
            <a:alphaModFix/>
          </a:blip>
          <a:srcRect b="0" l="0" r="0" t="0"/>
          <a:stretch/>
        </p:blipFill>
        <p:spPr>
          <a:xfrm>
            <a:off x="5400675" y="6010275"/>
            <a:ext cx="7990967" cy="1133459"/>
          </a:xfrm>
          <a:prstGeom prst="rect">
            <a:avLst/>
          </a:prstGeom>
          <a:noFill/>
          <a:ln>
            <a:noFill/>
          </a:ln>
        </p:spPr>
      </p:pic>
      <p:sp>
        <p:nvSpPr>
          <p:cNvPr id="212" name="Google Shape;212;p14"/>
          <p:cNvSpPr/>
          <p:nvPr/>
        </p:nvSpPr>
        <p:spPr>
          <a:xfrm>
            <a:off x="1047750" y="485775"/>
            <a:ext cx="2590800" cy="228600"/>
          </a:xfrm>
          <a:prstGeom prst="rect">
            <a:avLst/>
          </a:prstGeom>
          <a:noFill/>
          <a:ln>
            <a:noFill/>
          </a:ln>
        </p:spPr>
        <p:txBody>
          <a:bodyPr anchorCtr="0" anchor="t" bIns="0" lIns="0" spcFirstLastPara="1" rIns="0" wrap="square" tIns="0">
            <a:noAutofit/>
          </a:bodyPr>
          <a:lstStyle/>
          <a:p>
            <a:pPr indent="0" lvl="0" marL="0" marR="0" rtl="0" algn="l">
              <a:lnSpc>
                <a:spcPct val="171428"/>
              </a:lnSpc>
              <a:spcBef>
                <a:spcPts val="0"/>
              </a:spcBef>
              <a:spcAft>
                <a:spcPts val="0"/>
              </a:spcAft>
              <a:buNone/>
            </a:pPr>
            <a:r>
              <a:rPr b="0" i="0" lang="en-US" sz="1050" u="none" cap="none" strike="noStrike">
                <a:solidFill>
                  <a:srgbClr val="E5E1E6"/>
                </a:solidFill>
                <a:latin typeface="JetBrains Mono ExtraBold"/>
                <a:ea typeface="JetBrains Mono ExtraBold"/>
                <a:cs typeface="JetBrains Mono ExtraBold"/>
                <a:sym typeface="JetBrains Mono ExtraBold"/>
              </a:rPr>
              <a:t>DigitalOcean / </a:t>
            </a:r>
            <a:r>
              <a:rPr b="0" i="0" lang="en-US" sz="1050" u="none" cap="none" strike="noStrike">
                <a:solidFill>
                  <a:srgbClr val="B4FF39"/>
                </a:solidFill>
                <a:latin typeface="JetBrains Mono ExtraBold"/>
                <a:ea typeface="JetBrains Mono ExtraBold"/>
                <a:cs typeface="JetBrains Mono ExtraBold"/>
                <a:sym typeface="JetBrains Mono ExtraBold"/>
              </a:rPr>
              <a:t>How to join us</a:t>
            </a:r>
            <a:endParaRPr b="0" i="0" sz="1050" u="none" cap="none" strike="noStrike">
              <a:solidFill>
                <a:schemeClr val="dk1"/>
              </a:solidFill>
              <a:latin typeface="Calibri"/>
              <a:ea typeface="Calibri"/>
              <a:cs typeface="Calibri"/>
              <a:sym typeface="Calibri"/>
            </a:endParaRPr>
          </a:p>
        </p:txBody>
      </p:sp>
      <p:sp>
        <p:nvSpPr>
          <p:cNvPr id="213" name="Google Shape;213;p14"/>
          <p:cNvSpPr/>
          <p:nvPr/>
        </p:nvSpPr>
        <p:spPr>
          <a:xfrm>
            <a:off x="14049375" y="9667875"/>
            <a:ext cx="3190875" cy="161925"/>
          </a:xfrm>
          <a:prstGeom prst="rect">
            <a:avLst/>
          </a:prstGeom>
          <a:noFill/>
          <a:ln>
            <a:noFill/>
          </a:ln>
        </p:spPr>
        <p:txBody>
          <a:bodyPr anchorCtr="0" anchor="t" bIns="0" lIns="0" spcFirstLastPara="1" rIns="0" wrap="square" tIns="0">
            <a:noAutofit/>
          </a:bodyPr>
          <a:lstStyle/>
          <a:p>
            <a:pPr indent="0" lvl="0" marL="0" marR="0" rtl="0" algn="r">
              <a:lnSpc>
                <a:spcPct val="133333"/>
              </a:lnSpc>
              <a:spcBef>
                <a:spcPts val="0"/>
              </a:spcBef>
              <a:spcAft>
                <a:spcPts val="0"/>
              </a:spcAft>
              <a:buNone/>
            </a:pPr>
            <a:r>
              <a:rPr b="0" i="0" lang="en-US" sz="900" u="none" cap="none" strike="noStrike">
                <a:solidFill>
                  <a:srgbClr val="E5E1E6"/>
                </a:solidFill>
                <a:latin typeface="JetBrains Mono"/>
                <a:ea typeface="JetBrains Mono"/>
                <a:cs typeface="JetBrains Mono"/>
                <a:sym typeface="JetBrains Mono"/>
              </a:rPr>
              <a:t>2022 HACKTOBERFEST. ALL RIGHTS RESERVED</a:t>
            </a:r>
            <a:endParaRPr b="0" i="0" sz="900" u="none" cap="none" strike="noStrike">
              <a:solidFill>
                <a:schemeClr val="dk1"/>
              </a:solidFill>
              <a:latin typeface="Calibri"/>
              <a:ea typeface="Calibri"/>
              <a:cs typeface="Calibri"/>
              <a:sym typeface="Calibri"/>
            </a:endParaRPr>
          </a:p>
        </p:txBody>
      </p:sp>
      <p:sp>
        <p:nvSpPr>
          <p:cNvPr id="214" name="Google Shape;214;p14"/>
          <p:cNvSpPr/>
          <p:nvPr/>
        </p:nvSpPr>
        <p:spPr>
          <a:xfrm>
            <a:off x="5400675" y="3486150"/>
            <a:ext cx="2908800" cy="5715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None/>
            </a:pPr>
            <a:r>
              <a:rPr b="0" i="0" lang="en-US" sz="3600" u="none" cap="none" strike="noStrike">
                <a:solidFill>
                  <a:srgbClr val="E5E1E6"/>
                </a:solidFill>
                <a:latin typeface="JetBrains Mono ExtraBold"/>
                <a:ea typeface="JetBrains Mono ExtraBold"/>
                <a:cs typeface="JetBrains Mono ExtraBold"/>
                <a:sym typeface="JetBrains Mono ExtraBold"/>
              </a:rPr>
              <a:t>Invitation</a:t>
            </a:r>
            <a:endParaRPr b="0" i="0" sz="3600" u="none" cap="none" strike="noStrike">
              <a:solidFill>
                <a:schemeClr val="dk1"/>
              </a:solidFill>
              <a:latin typeface="Calibri"/>
              <a:ea typeface="Calibri"/>
              <a:cs typeface="Calibri"/>
              <a:sym typeface="Calibri"/>
            </a:endParaRPr>
          </a:p>
        </p:txBody>
      </p:sp>
      <p:sp>
        <p:nvSpPr>
          <p:cNvPr id="215" name="Google Shape;215;p14"/>
          <p:cNvSpPr/>
          <p:nvPr/>
        </p:nvSpPr>
        <p:spPr>
          <a:xfrm>
            <a:off x="5400675" y="6299375"/>
            <a:ext cx="2908800" cy="5715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None/>
            </a:pPr>
            <a:r>
              <a:rPr b="0" i="0" lang="en-US" sz="3600" u="none" cap="none" strike="noStrike">
                <a:solidFill>
                  <a:srgbClr val="E5E1E6"/>
                </a:solidFill>
                <a:latin typeface="JetBrains Mono ExtraBold"/>
                <a:ea typeface="JetBrains Mono ExtraBold"/>
                <a:cs typeface="JetBrains Mono ExtraBold"/>
                <a:sym typeface="JetBrains Mono ExtraBold"/>
              </a:rPr>
              <a:t>Open call</a:t>
            </a:r>
            <a:endParaRPr b="0" i="0" sz="3600" u="none" cap="none" strike="noStrike">
              <a:solidFill>
                <a:schemeClr val="dk1"/>
              </a:solidFill>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70F1E"/>
        </a:solidFill>
      </p:bgPr>
    </p:bg>
    <p:spTree>
      <p:nvGrpSpPr>
        <p:cNvPr id="220" name="Shape 220"/>
        <p:cNvGrpSpPr/>
        <p:nvPr/>
      </p:nvGrpSpPr>
      <p:grpSpPr>
        <a:xfrm>
          <a:off x="0" y="0"/>
          <a:ext cx="0" cy="0"/>
          <a:chOff x="0" y="0"/>
          <a:chExt cx="0" cy="0"/>
        </a:xfrm>
      </p:grpSpPr>
      <p:pic>
        <p:nvPicPr>
          <p:cNvPr id="221" name="Google Shape;221;p15"/>
          <p:cNvPicPr preferRelativeResize="0"/>
          <p:nvPr/>
        </p:nvPicPr>
        <p:blipFill rotWithShape="1">
          <a:blip r:embed="rId3">
            <a:alphaModFix/>
          </a:blip>
          <a:srcRect b="22684" l="0" r="0" t="0"/>
          <a:stretch/>
        </p:blipFill>
        <p:spPr>
          <a:xfrm>
            <a:off x="0" y="0"/>
            <a:ext cx="18288000" cy="10287001"/>
          </a:xfrm>
          <a:prstGeom prst="rect">
            <a:avLst/>
          </a:prstGeom>
          <a:noFill/>
          <a:ln>
            <a:noFill/>
          </a:ln>
        </p:spPr>
      </p:pic>
      <p:pic>
        <p:nvPicPr>
          <p:cNvPr descr="preencoded.png" id="222" name="Google Shape;222;p15"/>
          <p:cNvPicPr preferRelativeResize="0"/>
          <p:nvPr/>
        </p:nvPicPr>
        <p:blipFill rotWithShape="1">
          <a:blip r:embed="rId4">
            <a:alphaModFix/>
          </a:blip>
          <a:srcRect b="0" l="0" r="0" t="0"/>
          <a:stretch/>
        </p:blipFill>
        <p:spPr>
          <a:xfrm>
            <a:off x="16840200" y="400050"/>
            <a:ext cx="400050" cy="400050"/>
          </a:xfrm>
          <a:prstGeom prst="rect">
            <a:avLst/>
          </a:prstGeom>
          <a:noFill/>
          <a:ln>
            <a:noFill/>
          </a:ln>
        </p:spPr>
      </p:pic>
      <p:pic>
        <p:nvPicPr>
          <p:cNvPr descr="preencoded.png" id="223" name="Google Shape;223;p15"/>
          <p:cNvPicPr preferRelativeResize="0"/>
          <p:nvPr/>
        </p:nvPicPr>
        <p:blipFill rotWithShape="1">
          <a:blip r:embed="rId5">
            <a:alphaModFix/>
          </a:blip>
          <a:srcRect b="0" l="0" r="0" t="0"/>
          <a:stretch/>
        </p:blipFill>
        <p:spPr>
          <a:xfrm>
            <a:off x="9039225" y="2095500"/>
            <a:ext cx="184324" cy="6276975"/>
          </a:xfrm>
          <a:prstGeom prst="rect">
            <a:avLst/>
          </a:prstGeom>
          <a:noFill/>
          <a:ln>
            <a:noFill/>
          </a:ln>
        </p:spPr>
      </p:pic>
      <p:pic>
        <p:nvPicPr>
          <p:cNvPr descr="preencoded.png" id="224" name="Google Shape;224;p15"/>
          <p:cNvPicPr preferRelativeResize="0"/>
          <p:nvPr/>
        </p:nvPicPr>
        <p:blipFill rotWithShape="1">
          <a:blip r:embed="rId6">
            <a:alphaModFix/>
          </a:blip>
          <a:srcRect b="0" l="0" r="0" t="0"/>
          <a:stretch/>
        </p:blipFill>
        <p:spPr>
          <a:xfrm>
            <a:off x="10677525" y="5314950"/>
            <a:ext cx="5301983" cy="1575418"/>
          </a:xfrm>
          <a:prstGeom prst="rect">
            <a:avLst/>
          </a:prstGeom>
          <a:noFill/>
          <a:ln>
            <a:noFill/>
          </a:ln>
        </p:spPr>
      </p:pic>
      <p:pic>
        <p:nvPicPr>
          <p:cNvPr descr="preencoded.png" id="225" name="Google Shape;225;p15"/>
          <p:cNvPicPr preferRelativeResize="0"/>
          <p:nvPr/>
        </p:nvPicPr>
        <p:blipFill rotWithShape="1">
          <a:blip r:embed="rId7">
            <a:alphaModFix/>
          </a:blip>
          <a:srcRect b="0" l="0" r="0" t="0"/>
          <a:stretch/>
        </p:blipFill>
        <p:spPr>
          <a:xfrm>
            <a:off x="2543175" y="5095875"/>
            <a:ext cx="4845839" cy="1809750"/>
          </a:xfrm>
          <a:prstGeom prst="rect">
            <a:avLst/>
          </a:prstGeom>
          <a:noFill/>
          <a:ln>
            <a:noFill/>
          </a:ln>
        </p:spPr>
      </p:pic>
      <p:sp>
        <p:nvSpPr>
          <p:cNvPr id="226" name="Google Shape;226;p15"/>
          <p:cNvSpPr/>
          <p:nvPr/>
        </p:nvSpPr>
        <p:spPr>
          <a:xfrm>
            <a:off x="1047750" y="485775"/>
            <a:ext cx="2590800" cy="228600"/>
          </a:xfrm>
          <a:prstGeom prst="rect">
            <a:avLst/>
          </a:prstGeom>
          <a:noFill/>
          <a:ln>
            <a:noFill/>
          </a:ln>
        </p:spPr>
        <p:txBody>
          <a:bodyPr anchorCtr="0" anchor="t" bIns="0" lIns="0" spcFirstLastPara="1" rIns="0" wrap="square" tIns="0">
            <a:noAutofit/>
          </a:bodyPr>
          <a:lstStyle/>
          <a:p>
            <a:pPr indent="0" lvl="0" marL="0" marR="0" rtl="0" algn="l">
              <a:lnSpc>
                <a:spcPct val="171428"/>
              </a:lnSpc>
              <a:spcBef>
                <a:spcPts val="0"/>
              </a:spcBef>
              <a:spcAft>
                <a:spcPts val="0"/>
              </a:spcAft>
              <a:buNone/>
            </a:pPr>
            <a:r>
              <a:rPr b="0" i="0" lang="en-US" sz="1050" u="none" cap="none" strike="noStrike">
                <a:solidFill>
                  <a:srgbClr val="E5E1E6"/>
                </a:solidFill>
                <a:latin typeface="JetBrains Mono ExtraBold"/>
                <a:ea typeface="JetBrains Mono ExtraBold"/>
                <a:cs typeface="JetBrains Mono ExtraBold"/>
                <a:sym typeface="JetBrains Mono ExtraBold"/>
              </a:rPr>
              <a:t>DigitalOcean / </a:t>
            </a:r>
            <a:r>
              <a:rPr b="0" i="0" lang="en-US" sz="1050" u="none" cap="none" strike="noStrike">
                <a:solidFill>
                  <a:srgbClr val="B4FF39"/>
                </a:solidFill>
                <a:latin typeface="JetBrains Mono ExtraBold"/>
                <a:ea typeface="JetBrains Mono ExtraBold"/>
                <a:cs typeface="JetBrains Mono ExtraBold"/>
                <a:sym typeface="JetBrains Mono ExtraBold"/>
              </a:rPr>
              <a:t>How to join us</a:t>
            </a:r>
            <a:endParaRPr b="0" i="0" sz="1050" u="none" cap="none" strike="noStrike">
              <a:solidFill>
                <a:schemeClr val="dk1"/>
              </a:solidFill>
              <a:latin typeface="Calibri"/>
              <a:ea typeface="Calibri"/>
              <a:cs typeface="Calibri"/>
              <a:sym typeface="Calibri"/>
            </a:endParaRPr>
          </a:p>
        </p:txBody>
      </p:sp>
      <p:sp>
        <p:nvSpPr>
          <p:cNvPr id="227" name="Google Shape;227;p15"/>
          <p:cNvSpPr/>
          <p:nvPr/>
        </p:nvSpPr>
        <p:spPr>
          <a:xfrm>
            <a:off x="14049375" y="9667875"/>
            <a:ext cx="3190875" cy="161925"/>
          </a:xfrm>
          <a:prstGeom prst="rect">
            <a:avLst/>
          </a:prstGeom>
          <a:noFill/>
          <a:ln>
            <a:noFill/>
          </a:ln>
        </p:spPr>
        <p:txBody>
          <a:bodyPr anchorCtr="0" anchor="t" bIns="0" lIns="0" spcFirstLastPara="1" rIns="0" wrap="square" tIns="0">
            <a:noAutofit/>
          </a:bodyPr>
          <a:lstStyle/>
          <a:p>
            <a:pPr indent="0" lvl="0" marL="0" marR="0" rtl="0" algn="r">
              <a:lnSpc>
                <a:spcPct val="133333"/>
              </a:lnSpc>
              <a:spcBef>
                <a:spcPts val="0"/>
              </a:spcBef>
              <a:spcAft>
                <a:spcPts val="0"/>
              </a:spcAft>
              <a:buNone/>
            </a:pPr>
            <a:r>
              <a:rPr b="0" i="0" lang="en-US" sz="900" u="none" cap="none" strike="noStrike">
                <a:solidFill>
                  <a:srgbClr val="E5E1E6"/>
                </a:solidFill>
                <a:latin typeface="JetBrains Mono"/>
                <a:ea typeface="JetBrains Mono"/>
                <a:cs typeface="JetBrains Mono"/>
                <a:sym typeface="JetBrains Mono"/>
              </a:rPr>
              <a:t>2022 HACKTOBERFEST. ALL RIGHTS RESERVED</a:t>
            </a:r>
            <a:endParaRPr b="0" i="0" sz="900" u="none" cap="none" strike="noStrike">
              <a:solidFill>
                <a:schemeClr val="dk1"/>
              </a:solidFill>
              <a:latin typeface="Calibri"/>
              <a:ea typeface="Calibri"/>
              <a:cs typeface="Calibri"/>
              <a:sym typeface="Calibri"/>
            </a:endParaRPr>
          </a:p>
        </p:txBody>
      </p:sp>
      <p:sp>
        <p:nvSpPr>
          <p:cNvPr id="228" name="Google Shape;228;p15"/>
          <p:cNvSpPr/>
          <p:nvPr/>
        </p:nvSpPr>
        <p:spPr>
          <a:xfrm>
            <a:off x="11922900" y="3524250"/>
            <a:ext cx="2824200" cy="571500"/>
          </a:xfrm>
          <a:prstGeom prst="rect">
            <a:avLst/>
          </a:prstGeom>
          <a:noFill/>
          <a:ln>
            <a:noFill/>
          </a:ln>
        </p:spPr>
        <p:txBody>
          <a:bodyPr anchorCtr="0" anchor="t" bIns="0" lIns="0" spcFirstLastPara="1" rIns="0" wrap="square" tIns="0">
            <a:noAutofit/>
          </a:bodyPr>
          <a:lstStyle/>
          <a:p>
            <a:pPr indent="0" lvl="0" marL="0" marR="0" rtl="0" algn="ctr">
              <a:lnSpc>
                <a:spcPct val="125000"/>
              </a:lnSpc>
              <a:spcBef>
                <a:spcPts val="0"/>
              </a:spcBef>
              <a:spcAft>
                <a:spcPts val="0"/>
              </a:spcAft>
              <a:buNone/>
            </a:pPr>
            <a:r>
              <a:rPr b="0" i="0" lang="en-US" sz="3600" u="none" cap="none" strike="noStrike">
                <a:solidFill>
                  <a:srgbClr val="E5E1E6"/>
                </a:solidFill>
                <a:latin typeface="JetBrains Mono ExtraBold"/>
                <a:ea typeface="JetBrains Mono ExtraBold"/>
                <a:cs typeface="JetBrains Mono ExtraBold"/>
                <a:sym typeface="JetBrains Mono ExtraBold"/>
              </a:rPr>
              <a:t>Open call</a:t>
            </a:r>
            <a:endParaRPr b="0" i="0" sz="3600" u="none" cap="none" strike="noStrike">
              <a:solidFill>
                <a:schemeClr val="dk1"/>
              </a:solidFill>
              <a:latin typeface="Calibri"/>
              <a:ea typeface="Calibri"/>
              <a:cs typeface="Calibri"/>
              <a:sym typeface="Calibri"/>
            </a:endParaRPr>
          </a:p>
        </p:txBody>
      </p:sp>
      <p:sp>
        <p:nvSpPr>
          <p:cNvPr id="229" name="Google Shape;229;p15"/>
          <p:cNvSpPr/>
          <p:nvPr/>
        </p:nvSpPr>
        <p:spPr>
          <a:xfrm>
            <a:off x="3555225" y="3524250"/>
            <a:ext cx="2824200" cy="571500"/>
          </a:xfrm>
          <a:prstGeom prst="rect">
            <a:avLst/>
          </a:prstGeom>
          <a:noFill/>
          <a:ln>
            <a:noFill/>
          </a:ln>
        </p:spPr>
        <p:txBody>
          <a:bodyPr anchorCtr="0" anchor="t" bIns="0" lIns="0" spcFirstLastPara="1" rIns="0" wrap="square" tIns="0">
            <a:noAutofit/>
          </a:bodyPr>
          <a:lstStyle/>
          <a:p>
            <a:pPr indent="0" lvl="0" marL="0" marR="0" rtl="0" algn="ctr">
              <a:lnSpc>
                <a:spcPct val="125000"/>
              </a:lnSpc>
              <a:spcBef>
                <a:spcPts val="0"/>
              </a:spcBef>
              <a:spcAft>
                <a:spcPts val="0"/>
              </a:spcAft>
              <a:buNone/>
            </a:pPr>
            <a:r>
              <a:rPr b="0" i="0" lang="en-US" sz="3600" u="none" cap="none" strike="noStrike">
                <a:solidFill>
                  <a:srgbClr val="E5E1E6"/>
                </a:solidFill>
                <a:latin typeface="JetBrains Mono ExtraBold"/>
                <a:ea typeface="JetBrains Mono ExtraBold"/>
                <a:cs typeface="JetBrains Mono ExtraBold"/>
                <a:sym typeface="JetBrains Mono ExtraBold"/>
              </a:rPr>
              <a:t>Invitation</a:t>
            </a:r>
            <a:endParaRPr b="0" i="0" sz="3600" u="none" cap="none" strike="noStrike">
              <a:solidFill>
                <a:schemeClr val="dk1"/>
              </a:solidFill>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70F1E"/>
        </a:solidFill>
      </p:bgPr>
    </p:bg>
    <p:spTree>
      <p:nvGrpSpPr>
        <p:cNvPr id="234" name="Shape 234"/>
        <p:cNvGrpSpPr/>
        <p:nvPr/>
      </p:nvGrpSpPr>
      <p:grpSpPr>
        <a:xfrm>
          <a:off x="0" y="0"/>
          <a:ext cx="0" cy="0"/>
          <a:chOff x="0" y="0"/>
          <a:chExt cx="0" cy="0"/>
        </a:xfrm>
      </p:grpSpPr>
      <p:pic>
        <p:nvPicPr>
          <p:cNvPr id="235" name="Google Shape;235;p16"/>
          <p:cNvPicPr preferRelativeResize="0"/>
          <p:nvPr/>
        </p:nvPicPr>
        <p:blipFill rotWithShape="1">
          <a:blip r:embed="rId3">
            <a:alphaModFix/>
          </a:blip>
          <a:srcRect b="22684" l="0" r="0" t="0"/>
          <a:stretch/>
        </p:blipFill>
        <p:spPr>
          <a:xfrm>
            <a:off x="0" y="0"/>
            <a:ext cx="18288000" cy="10287001"/>
          </a:xfrm>
          <a:prstGeom prst="rect">
            <a:avLst/>
          </a:prstGeom>
          <a:noFill/>
          <a:ln>
            <a:noFill/>
          </a:ln>
        </p:spPr>
      </p:pic>
      <p:pic>
        <p:nvPicPr>
          <p:cNvPr descr="preencoded.png" id="236" name="Google Shape;236;p16"/>
          <p:cNvPicPr preferRelativeResize="0"/>
          <p:nvPr/>
        </p:nvPicPr>
        <p:blipFill rotWithShape="1">
          <a:blip r:embed="rId4">
            <a:alphaModFix/>
          </a:blip>
          <a:srcRect b="0" l="0" r="0" t="0"/>
          <a:stretch/>
        </p:blipFill>
        <p:spPr>
          <a:xfrm>
            <a:off x="0" y="0"/>
            <a:ext cx="18288000" cy="10287000"/>
          </a:xfrm>
          <a:prstGeom prst="rect">
            <a:avLst/>
          </a:prstGeom>
          <a:noFill/>
          <a:ln>
            <a:noFill/>
          </a:ln>
        </p:spPr>
      </p:pic>
      <p:pic>
        <p:nvPicPr>
          <p:cNvPr descr="preencoded.png" id="237" name="Google Shape;237;p16"/>
          <p:cNvPicPr preferRelativeResize="0"/>
          <p:nvPr/>
        </p:nvPicPr>
        <p:blipFill rotWithShape="1">
          <a:blip r:embed="rId5">
            <a:alphaModFix/>
          </a:blip>
          <a:srcRect b="0" l="0" r="0" t="0"/>
          <a:stretch/>
        </p:blipFill>
        <p:spPr>
          <a:xfrm>
            <a:off x="2324100" y="2333625"/>
            <a:ext cx="13644563" cy="5610226"/>
          </a:xfrm>
          <a:prstGeom prst="rect">
            <a:avLst/>
          </a:prstGeom>
          <a:noFill/>
          <a:ln>
            <a:noFill/>
          </a:ln>
        </p:spPr>
      </p:pic>
      <p:pic>
        <p:nvPicPr>
          <p:cNvPr descr="preencoded.png" id="238" name="Google Shape;238;p16"/>
          <p:cNvPicPr preferRelativeResize="0"/>
          <p:nvPr/>
        </p:nvPicPr>
        <p:blipFill rotWithShape="1">
          <a:blip r:embed="rId6">
            <a:alphaModFix/>
          </a:blip>
          <a:srcRect b="0" l="0" r="0" t="0"/>
          <a:stretch/>
        </p:blipFill>
        <p:spPr>
          <a:xfrm>
            <a:off x="16840200" y="400050"/>
            <a:ext cx="400050" cy="400050"/>
          </a:xfrm>
          <a:prstGeom prst="rect">
            <a:avLst/>
          </a:prstGeom>
          <a:noFill/>
          <a:ln>
            <a:noFill/>
          </a:ln>
        </p:spPr>
      </p:pic>
      <p:pic>
        <p:nvPicPr>
          <p:cNvPr descr="preencoded.png" id="239" name="Google Shape;239;p16"/>
          <p:cNvPicPr preferRelativeResize="0"/>
          <p:nvPr/>
        </p:nvPicPr>
        <p:blipFill rotWithShape="1">
          <a:blip r:embed="rId7">
            <a:alphaModFix/>
          </a:blip>
          <a:srcRect b="0" l="0" r="0" t="0"/>
          <a:stretch/>
        </p:blipFill>
        <p:spPr>
          <a:xfrm>
            <a:off x="9105900" y="6753225"/>
            <a:ext cx="288931" cy="147298"/>
          </a:xfrm>
          <a:prstGeom prst="rect">
            <a:avLst/>
          </a:prstGeom>
          <a:noFill/>
          <a:ln>
            <a:noFill/>
          </a:ln>
        </p:spPr>
      </p:pic>
      <p:pic>
        <p:nvPicPr>
          <p:cNvPr descr="preencoded.png" id="240" name="Google Shape;240;p16"/>
          <p:cNvPicPr preferRelativeResize="0"/>
          <p:nvPr/>
        </p:nvPicPr>
        <p:blipFill rotWithShape="1">
          <a:blip r:embed="rId8">
            <a:alphaModFix/>
          </a:blip>
          <a:srcRect b="0" l="0" r="0" t="0"/>
          <a:stretch/>
        </p:blipFill>
        <p:spPr>
          <a:xfrm>
            <a:off x="9486900" y="6753225"/>
            <a:ext cx="288931" cy="147298"/>
          </a:xfrm>
          <a:prstGeom prst="rect">
            <a:avLst/>
          </a:prstGeom>
          <a:noFill/>
          <a:ln>
            <a:noFill/>
          </a:ln>
        </p:spPr>
      </p:pic>
      <p:pic>
        <p:nvPicPr>
          <p:cNvPr descr="preencoded.png" id="241" name="Google Shape;241;p16"/>
          <p:cNvPicPr preferRelativeResize="0"/>
          <p:nvPr/>
        </p:nvPicPr>
        <p:blipFill rotWithShape="1">
          <a:blip r:embed="rId9">
            <a:alphaModFix/>
          </a:blip>
          <a:srcRect b="0" l="0" r="0" t="0"/>
          <a:stretch/>
        </p:blipFill>
        <p:spPr>
          <a:xfrm>
            <a:off x="9877425" y="6753225"/>
            <a:ext cx="288931" cy="147298"/>
          </a:xfrm>
          <a:prstGeom prst="rect">
            <a:avLst/>
          </a:prstGeom>
          <a:noFill/>
          <a:ln>
            <a:noFill/>
          </a:ln>
        </p:spPr>
      </p:pic>
      <p:pic>
        <p:nvPicPr>
          <p:cNvPr descr="preencoded.png" id="242" name="Google Shape;242;p16"/>
          <p:cNvPicPr preferRelativeResize="0"/>
          <p:nvPr/>
        </p:nvPicPr>
        <p:blipFill rotWithShape="1">
          <a:blip r:embed="rId7">
            <a:alphaModFix/>
          </a:blip>
          <a:srcRect b="0" l="0" r="0" t="0"/>
          <a:stretch/>
        </p:blipFill>
        <p:spPr>
          <a:xfrm>
            <a:off x="10258425" y="6753225"/>
            <a:ext cx="288931" cy="147298"/>
          </a:xfrm>
          <a:prstGeom prst="rect">
            <a:avLst/>
          </a:prstGeom>
          <a:noFill/>
          <a:ln>
            <a:noFill/>
          </a:ln>
        </p:spPr>
      </p:pic>
      <p:pic>
        <p:nvPicPr>
          <p:cNvPr descr="preencoded.png" id="243" name="Google Shape;243;p16"/>
          <p:cNvPicPr preferRelativeResize="0"/>
          <p:nvPr/>
        </p:nvPicPr>
        <p:blipFill rotWithShape="1">
          <a:blip r:embed="rId8">
            <a:alphaModFix/>
          </a:blip>
          <a:srcRect b="0" l="0" r="0" t="0"/>
          <a:stretch/>
        </p:blipFill>
        <p:spPr>
          <a:xfrm>
            <a:off x="10639425" y="6753225"/>
            <a:ext cx="288931" cy="147298"/>
          </a:xfrm>
          <a:prstGeom prst="rect">
            <a:avLst/>
          </a:prstGeom>
          <a:noFill/>
          <a:ln>
            <a:noFill/>
          </a:ln>
        </p:spPr>
      </p:pic>
      <p:pic>
        <p:nvPicPr>
          <p:cNvPr descr="preencoded.png" id="244" name="Google Shape;244;p16"/>
          <p:cNvPicPr preferRelativeResize="0"/>
          <p:nvPr/>
        </p:nvPicPr>
        <p:blipFill rotWithShape="1">
          <a:blip r:embed="rId9">
            <a:alphaModFix/>
          </a:blip>
          <a:srcRect b="0" l="0" r="0" t="0"/>
          <a:stretch/>
        </p:blipFill>
        <p:spPr>
          <a:xfrm>
            <a:off x="11029950" y="6753225"/>
            <a:ext cx="288931" cy="147298"/>
          </a:xfrm>
          <a:prstGeom prst="rect">
            <a:avLst/>
          </a:prstGeom>
          <a:noFill/>
          <a:ln>
            <a:noFill/>
          </a:ln>
        </p:spPr>
      </p:pic>
      <p:pic>
        <p:nvPicPr>
          <p:cNvPr descr="preencoded.png" id="245" name="Google Shape;245;p16"/>
          <p:cNvPicPr preferRelativeResize="0"/>
          <p:nvPr/>
        </p:nvPicPr>
        <p:blipFill rotWithShape="1">
          <a:blip r:embed="rId7">
            <a:alphaModFix/>
          </a:blip>
          <a:srcRect b="0" l="0" r="0" t="0"/>
          <a:stretch/>
        </p:blipFill>
        <p:spPr>
          <a:xfrm>
            <a:off x="11410950" y="6753225"/>
            <a:ext cx="288931" cy="147298"/>
          </a:xfrm>
          <a:prstGeom prst="rect">
            <a:avLst/>
          </a:prstGeom>
          <a:noFill/>
          <a:ln>
            <a:noFill/>
          </a:ln>
        </p:spPr>
      </p:pic>
      <p:pic>
        <p:nvPicPr>
          <p:cNvPr descr="preencoded.png" id="246" name="Google Shape;246;p16"/>
          <p:cNvPicPr preferRelativeResize="0"/>
          <p:nvPr/>
        </p:nvPicPr>
        <p:blipFill rotWithShape="1">
          <a:blip r:embed="rId8">
            <a:alphaModFix/>
          </a:blip>
          <a:srcRect b="0" l="0" r="0" t="0"/>
          <a:stretch/>
        </p:blipFill>
        <p:spPr>
          <a:xfrm>
            <a:off x="11791950" y="6753225"/>
            <a:ext cx="288931" cy="147298"/>
          </a:xfrm>
          <a:prstGeom prst="rect">
            <a:avLst/>
          </a:prstGeom>
          <a:noFill/>
          <a:ln>
            <a:noFill/>
          </a:ln>
        </p:spPr>
      </p:pic>
      <p:pic>
        <p:nvPicPr>
          <p:cNvPr descr="preencoded.png" id="247" name="Google Shape;247;p16"/>
          <p:cNvPicPr preferRelativeResize="0"/>
          <p:nvPr/>
        </p:nvPicPr>
        <p:blipFill rotWithShape="1">
          <a:blip r:embed="rId9">
            <a:alphaModFix/>
          </a:blip>
          <a:srcRect b="0" l="0" r="0" t="0"/>
          <a:stretch/>
        </p:blipFill>
        <p:spPr>
          <a:xfrm>
            <a:off x="12182475" y="6753225"/>
            <a:ext cx="288931" cy="147298"/>
          </a:xfrm>
          <a:prstGeom prst="rect">
            <a:avLst/>
          </a:prstGeom>
          <a:noFill/>
          <a:ln>
            <a:noFill/>
          </a:ln>
        </p:spPr>
      </p:pic>
      <p:pic>
        <p:nvPicPr>
          <p:cNvPr descr="preencoded.png" id="248" name="Google Shape;248;p16"/>
          <p:cNvPicPr preferRelativeResize="0"/>
          <p:nvPr/>
        </p:nvPicPr>
        <p:blipFill rotWithShape="1">
          <a:blip r:embed="rId7">
            <a:alphaModFix/>
          </a:blip>
          <a:srcRect b="0" l="0" r="0" t="0"/>
          <a:stretch/>
        </p:blipFill>
        <p:spPr>
          <a:xfrm>
            <a:off x="12563475" y="6753225"/>
            <a:ext cx="288931" cy="147298"/>
          </a:xfrm>
          <a:prstGeom prst="rect">
            <a:avLst/>
          </a:prstGeom>
          <a:noFill/>
          <a:ln>
            <a:noFill/>
          </a:ln>
        </p:spPr>
      </p:pic>
      <p:pic>
        <p:nvPicPr>
          <p:cNvPr descr="preencoded.png" id="249" name="Google Shape;249;p16"/>
          <p:cNvPicPr preferRelativeResize="0"/>
          <p:nvPr/>
        </p:nvPicPr>
        <p:blipFill rotWithShape="1">
          <a:blip r:embed="rId8">
            <a:alphaModFix/>
          </a:blip>
          <a:srcRect b="0" l="0" r="0" t="0"/>
          <a:stretch/>
        </p:blipFill>
        <p:spPr>
          <a:xfrm>
            <a:off x="12944475" y="6753225"/>
            <a:ext cx="288931" cy="147298"/>
          </a:xfrm>
          <a:prstGeom prst="rect">
            <a:avLst/>
          </a:prstGeom>
          <a:noFill/>
          <a:ln>
            <a:noFill/>
          </a:ln>
        </p:spPr>
      </p:pic>
      <p:pic>
        <p:nvPicPr>
          <p:cNvPr descr="preencoded.png" id="250" name="Google Shape;250;p16"/>
          <p:cNvPicPr preferRelativeResize="0"/>
          <p:nvPr/>
        </p:nvPicPr>
        <p:blipFill rotWithShape="1">
          <a:blip r:embed="rId9">
            <a:alphaModFix/>
          </a:blip>
          <a:srcRect b="0" l="0" r="0" t="0"/>
          <a:stretch/>
        </p:blipFill>
        <p:spPr>
          <a:xfrm>
            <a:off x="13335000" y="6753225"/>
            <a:ext cx="288931" cy="147298"/>
          </a:xfrm>
          <a:prstGeom prst="rect">
            <a:avLst/>
          </a:prstGeom>
          <a:noFill/>
          <a:ln>
            <a:noFill/>
          </a:ln>
        </p:spPr>
      </p:pic>
      <p:pic>
        <p:nvPicPr>
          <p:cNvPr descr="preencoded.png" id="251" name="Google Shape;251;p16"/>
          <p:cNvPicPr preferRelativeResize="0"/>
          <p:nvPr/>
        </p:nvPicPr>
        <p:blipFill rotWithShape="1">
          <a:blip r:embed="rId7">
            <a:alphaModFix/>
          </a:blip>
          <a:srcRect b="0" l="0" r="0" t="0"/>
          <a:stretch/>
        </p:blipFill>
        <p:spPr>
          <a:xfrm>
            <a:off x="13716000" y="6753225"/>
            <a:ext cx="288931" cy="147298"/>
          </a:xfrm>
          <a:prstGeom prst="rect">
            <a:avLst/>
          </a:prstGeom>
          <a:noFill/>
          <a:ln>
            <a:noFill/>
          </a:ln>
        </p:spPr>
      </p:pic>
      <p:pic>
        <p:nvPicPr>
          <p:cNvPr descr="preencoded.png" id="252" name="Google Shape;252;p16"/>
          <p:cNvPicPr preferRelativeResize="0"/>
          <p:nvPr/>
        </p:nvPicPr>
        <p:blipFill rotWithShape="1">
          <a:blip r:embed="rId8">
            <a:alphaModFix/>
          </a:blip>
          <a:srcRect b="0" l="0" r="0" t="0"/>
          <a:stretch/>
        </p:blipFill>
        <p:spPr>
          <a:xfrm>
            <a:off x="14097000" y="6753225"/>
            <a:ext cx="288931" cy="147298"/>
          </a:xfrm>
          <a:prstGeom prst="rect">
            <a:avLst/>
          </a:prstGeom>
          <a:noFill/>
          <a:ln>
            <a:noFill/>
          </a:ln>
        </p:spPr>
      </p:pic>
      <p:pic>
        <p:nvPicPr>
          <p:cNvPr descr="preencoded.png" id="253" name="Google Shape;253;p16"/>
          <p:cNvPicPr preferRelativeResize="0"/>
          <p:nvPr/>
        </p:nvPicPr>
        <p:blipFill rotWithShape="1">
          <a:blip r:embed="rId9">
            <a:alphaModFix/>
          </a:blip>
          <a:srcRect b="0" l="0" r="0" t="0"/>
          <a:stretch/>
        </p:blipFill>
        <p:spPr>
          <a:xfrm>
            <a:off x="14487525" y="6753225"/>
            <a:ext cx="288931" cy="147298"/>
          </a:xfrm>
          <a:prstGeom prst="rect">
            <a:avLst/>
          </a:prstGeom>
          <a:noFill/>
          <a:ln>
            <a:noFill/>
          </a:ln>
        </p:spPr>
      </p:pic>
      <p:pic>
        <p:nvPicPr>
          <p:cNvPr descr="preencoded.png" id="254" name="Google Shape;254;p16"/>
          <p:cNvPicPr preferRelativeResize="0"/>
          <p:nvPr/>
        </p:nvPicPr>
        <p:blipFill rotWithShape="1">
          <a:blip r:embed="rId10">
            <a:alphaModFix/>
          </a:blip>
          <a:srcRect b="0" l="0" r="0" t="0"/>
          <a:stretch/>
        </p:blipFill>
        <p:spPr>
          <a:xfrm>
            <a:off x="15220950" y="3524250"/>
            <a:ext cx="247650" cy="2781300"/>
          </a:xfrm>
          <a:prstGeom prst="rect">
            <a:avLst/>
          </a:prstGeom>
          <a:noFill/>
          <a:ln>
            <a:noFill/>
          </a:ln>
        </p:spPr>
      </p:pic>
      <p:pic>
        <p:nvPicPr>
          <p:cNvPr descr="preencoded.png" id="255" name="Google Shape;255;p16"/>
          <p:cNvPicPr preferRelativeResize="0"/>
          <p:nvPr/>
        </p:nvPicPr>
        <p:blipFill rotWithShape="1">
          <a:blip r:embed="rId11">
            <a:alphaModFix/>
          </a:blip>
          <a:srcRect b="0" l="0" r="0" t="0"/>
          <a:stretch/>
        </p:blipFill>
        <p:spPr>
          <a:xfrm>
            <a:off x="15316200" y="4572000"/>
            <a:ext cx="47625" cy="1600200"/>
          </a:xfrm>
          <a:prstGeom prst="rect">
            <a:avLst/>
          </a:prstGeom>
          <a:noFill/>
          <a:ln>
            <a:noFill/>
          </a:ln>
        </p:spPr>
      </p:pic>
      <p:sp>
        <p:nvSpPr>
          <p:cNvPr id="256" name="Google Shape;256;p16"/>
          <p:cNvSpPr/>
          <p:nvPr/>
        </p:nvSpPr>
        <p:spPr>
          <a:xfrm>
            <a:off x="1047750" y="485775"/>
            <a:ext cx="2228850" cy="228600"/>
          </a:xfrm>
          <a:prstGeom prst="rect">
            <a:avLst/>
          </a:prstGeom>
          <a:noFill/>
          <a:ln>
            <a:noFill/>
          </a:ln>
        </p:spPr>
        <p:txBody>
          <a:bodyPr anchorCtr="0" anchor="t" bIns="0" lIns="0" spcFirstLastPara="1" rIns="0" wrap="square" tIns="0">
            <a:noAutofit/>
          </a:bodyPr>
          <a:lstStyle/>
          <a:p>
            <a:pPr indent="0" lvl="0" marL="0" marR="0" rtl="0" algn="l">
              <a:lnSpc>
                <a:spcPct val="171428"/>
              </a:lnSpc>
              <a:spcBef>
                <a:spcPts val="0"/>
              </a:spcBef>
              <a:spcAft>
                <a:spcPts val="0"/>
              </a:spcAft>
              <a:buNone/>
            </a:pPr>
            <a:r>
              <a:rPr b="0" i="0" lang="en-US" sz="1050" u="none" cap="none" strike="noStrike">
                <a:solidFill>
                  <a:srgbClr val="E5E1E6"/>
                </a:solidFill>
                <a:latin typeface="JetBrains Mono ExtraBold"/>
                <a:ea typeface="JetBrains Mono ExtraBold"/>
                <a:cs typeface="JetBrains Mono ExtraBold"/>
                <a:sym typeface="JetBrains Mono ExtraBold"/>
              </a:rPr>
              <a:t>DigitalOcean / </a:t>
            </a:r>
            <a:r>
              <a:rPr b="0" i="0" lang="en-US" sz="1050" u="none" cap="none" strike="noStrike">
                <a:solidFill>
                  <a:srgbClr val="B4FF39"/>
                </a:solidFill>
                <a:latin typeface="JetBrains Mono ExtraBold"/>
                <a:ea typeface="JetBrains Mono ExtraBold"/>
                <a:cs typeface="JetBrains Mono ExtraBold"/>
                <a:sym typeface="JetBrains Mono ExtraBold"/>
              </a:rPr>
              <a:t>The legacy</a:t>
            </a:r>
            <a:endParaRPr b="0" i="0" sz="1050" u="none" cap="none" strike="noStrike">
              <a:solidFill>
                <a:schemeClr val="dk1"/>
              </a:solidFill>
              <a:latin typeface="Calibri"/>
              <a:ea typeface="Calibri"/>
              <a:cs typeface="Calibri"/>
              <a:sym typeface="Calibri"/>
            </a:endParaRPr>
          </a:p>
        </p:txBody>
      </p:sp>
      <p:sp>
        <p:nvSpPr>
          <p:cNvPr id="257" name="Google Shape;257;p16"/>
          <p:cNvSpPr/>
          <p:nvPr/>
        </p:nvSpPr>
        <p:spPr>
          <a:xfrm>
            <a:off x="14049375" y="9667875"/>
            <a:ext cx="3190875" cy="161925"/>
          </a:xfrm>
          <a:prstGeom prst="rect">
            <a:avLst/>
          </a:prstGeom>
          <a:noFill/>
          <a:ln>
            <a:noFill/>
          </a:ln>
        </p:spPr>
        <p:txBody>
          <a:bodyPr anchorCtr="0" anchor="t" bIns="0" lIns="0" spcFirstLastPara="1" rIns="0" wrap="square" tIns="0">
            <a:noAutofit/>
          </a:bodyPr>
          <a:lstStyle/>
          <a:p>
            <a:pPr indent="0" lvl="0" marL="0" marR="0" rtl="0" algn="r">
              <a:lnSpc>
                <a:spcPct val="133333"/>
              </a:lnSpc>
              <a:spcBef>
                <a:spcPts val="0"/>
              </a:spcBef>
              <a:spcAft>
                <a:spcPts val="0"/>
              </a:spcAft>
              <a:buNone/>
            </a:pPr>
            <a:r>
              <a:rPr b="0" i="0" lang="en-US" sz="900" u="none" cap="none" strike="noStrike">
                <a:solidFill>
                  <a:srgbClr val="E5E1E6"/>
                </a:solidFill>
                <a:latin typeface="JetBrains Mono"/>
                <a:ea typeface="JetBrains Mono"/>
                <a:cs typeface="JetBrains Mono"/>
                <a:sym typeface="JetBrains Mono"/>
              </a:rPr>
              <a:t>2022 HACKTOBERFEST. ALL RIGHTS RESERVED</a:t>
            </a:r>
            <a:endParaRPr b="0" i="0" sz="900" u="none" cap="none" strike="noStrike">
              <a:solidFill>
                <a:schemeClr val="dk1"/>
              </a:solidFill>
              <a:latin typeface="Calibri"/>
              <a:ea typeface="Calibri"/>
              <a:cs typeface="Calibri"/>
              <a:sym typeface="Calibri"/>
            </a:endParaRPr>
          </a:p>
        </p:txBody>
      </p:sp>
      <p:sp>
        <p:nvSpPr>
          <p:cNvPr id="258" name="Google Shape;258;p16"/>
          <p:cNvSpPr/>
          <p:nvPr/>
        </p:nvSpPr>
        <p:spPr>
          <a:xfrm>
            <a:off x="2571750" y="5886300"/>
            <a:ext cx="12296700" cy="1371600"/>
          </a:xfrm>
          <a:prstGeom prst="rect">
            <a:avLst/>
          </a:prstGeom>
          <a:noFill/>
          <a:ln>
            <a:noFill/>
          </a:ln>
        </p:spPr>
        <p:txBody>
          <a:bodyPr anchorCtr="0" anchor="t" bIns="0" lIns="0" spcFirstLastPara="1" rIns="0" wrap="square" tIns="0">
            <a:noAutofit/>
          </a:bodyPr>
          <a:lstStyle/>
          <a:p>
            <a:pPr indent="0" lvl="0" marL="0" marR="0" rtl="0" algn="l">
              <a:lnSpc>
                <a:spcPct val="115000"/>
              </a:lnSpc>
              <a:spcBef>
                <a:spcPts val="0"/>
              </a:spcBef>
              <a:spcAft>
                <a:spcPts val="0"/>
              </a:spcAft>
              <a:buNone/>
            </a:pPr>
            <a:r>
              <a:rPr b="0" i="0" lang="en-US" sz="3500" u="none" cap="none" strike="noStrike">
                <a:solidFill>
                  <a:srgbClr val="FFFFFF"/>
                </a:solidFill>
                <a:latin typeface="JetBrains Mono Light"/>
                <a:ea typeface="JetBrains Mono Light"/>
                <a:cs typeface="JetBrains Mono Light"/>
                <a:sym typeface="JetBrains Mono Light"/>
              </a:rPr>
              <a:t>The reduction in number of people from sign up to on the day attendees</a:t>
            </a:r>
            <a:endParaRPr b="0" i="0" sz="3500" u="none" cap="none" strike="noStrike">
              <a:solidFill>
                <a:schemeClr val="dk1"/>
              </a:solidFill>
              <a:latin typeface="Calibri"/>
              <a:ea typeface="Calibri"/>
              <a:cs typeface="Calibri"/>
              <a:sym typeface="Calibri"/>
            </a:endParaRPr>
          </a:p>
        </p:txBody>
      </p:sp>
      <p:sp>
        <p:nvSpPr>
          <p:cNvPr id="259" name="Google Shape;259;p16"/>
          <p:cNvSpPr/>
          <p:nvPr/>
        </p:nvSpPr>
        <p:spPr>
          <a:xfrm>
            <a:off x="2324100" y="2743200"/>
            <a:ext cx="12897000" cy="3143100"/>
          </a:xfrm>
          <a:prstGeom prst="rect">
            <a:avLst/>
          </a:prstGeom>
          <a:noFill/>
          <a:ln>
            <a:noFill/>
          </a:ln>
        </p:spPr>
        <p:txBody>
          <a:bodyPr anchorCtr="0" anchor="t" bIns="0" lIns="0" spcFirstLastPara="1" rIns="0" wrap="square" tIns="0">
            <a:noAutofit/>
          </a:bodyPr>
          <a:lstStyle/>
          <a:p>
            <a:pPr indent="0" lvl="0" marL="0" marR="0" rtl="0" algn="ctr">
              <a:lnSpc>
                <a:spcPct val="120000"/>
              </a:lnSpc>
              <a:spcBef>
                <a:spcPts val="0"/>
              </a:spcBef>
              <a:spcAft>
                <a:spcPts val="0"/>
              </a:spcAft>
              <a:buNone/>
            </a:pPr>
            <a:r>
              <a:rPr b="0" i="0" lang="en-US" sz="20625" u="none" cap="none" strike="noStrike">
                <a:solidFill>
                  <a:srgbClr val="E5E1E6"/>
                </a:solidFill>
                <a:latin typeface="Barlow ExtraBold"/>
                <a:ea typeface="Barlow ExtraBold"/>
                <a:cs typeface="Barlow ExtraBold"/>
                <a:sym typeface="Barlow ExtraBold"/>
              </a:rPr>
              <a:t>ATTRITION</a:t>
            </a:r>
            <a:endParaRPr b="0" i="0" sz="20625" u="none" cap="none" strike="noStrike">
              <a:solidFill>
                <a:schemeClr val="dk1"/>
              </a:solidFill>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70F1E"/>
        </a:solidFill>
      </p:bgPr>
    </p:bg>
    <p:spTree>
      <p:nvGrpSpPr>
        <p:cNvPr id="264" name="Shape 264"/>
        <p:cNvGrpSpPr/>
        <p:nvPr/>
      </p:nvGrpSpPr>
      <p:grpSpPr>
        <a:xfrm>
          <a:off x="0" y="0"/>
          <a:ext cx="0" cy="0"/>
          <a:chOff x="0" y="0"/>
          <a:chExt cx="0" cy="0"/>
        </a:xfrm>
      </p:grpSpPr>
      <p:pic>
        <p:nvPicPr>
          <p:cNvPr id="265" name="Google Shape;265;p17"/>
          <p:cNvPicPr preferRelativeResize="0"/>
          <p:nvPr/>
        </p:nvPicPr>
        <p:blipFill rotWithShape="1">
          <a:blip r:embed="rId3">
            <a:alphaModFix/>
          </a:blip>
          <a:srcRect b="22684" l="0" r="0" t="0"/>
          <a:stretch/>
        </p:blipFill>
        <p:spPr>
          <a:xfrm>
            <a:off x="0" y="0"/>
            <a:ext cx="18288000" cy="10287001"/>
          </a:xfrm>
          <a:prstGeom prst="rect">
            <a:avLst/>
          </a:prstGeom>
          <a:noFill/>
          <a:ln>
            <a:noFill/>
          </a:ln>
        </p:spPr>
      </p:pic>
      <p:pic>
        <p:nvPicPr>
          <p:cNvPr descr="preencoded.png" id="266" name="Google Shape;266;p17"/>
          <p:cNvPicPr preferRelativeResize="0"/>
          <p:nvPr/>
        </p:nvPicPr>
        <p:blipFill rotWithShape="1">
          <a:blip r:embed="rId4">
            <a:alphaModFix/>
          </a:blip>
          <a:srcRect b="0" l="0" r="0" t="0"/>
          <a:stretch/>
        </p:blipFill>
        <p:spPr>
          <a:xfrm>
            <a:off x="16840200" y="400050"/>
            <a:ext cx="400050" cy="400050"/>
          </a:xfrm>
          <a:prstGeom prst="rect">
            <a:avLst/>
          </a:prstGeom>
          <a:noFill/>
          <a:ln>
            <a:noFill/>
          </a:ln>
        </p:spPr>
      </p:pic>
      <p:pic>
        <p:nvPicPr>
          <p:cNvPr descr="preencoded.png" id="267" name="Google Shape;267;p17"/>
          <p:cNvPicPr preferRelativeResize="0"/>
          <p:nvPr/>
        </p:nvPicPr>
        <p:blipFill rotWithShape="1">
          <a:blip r:embed="rId5">
            <a:alphaModFix/>
          </a:blip>
          <a:srcRect b="0" l="0" r="0" t="0"/>
          <a:stretch/>
        </p:blipFill>
        <p:spPr>
          <a:xfrm>
            <a:off x="0" y="1514475"/>
            <a:ext cx="18288000" cy="1752258"/>
          </a:xfrm>
          <a:prstGeom prst="rect">
            <a:avLst/>
          </a:prstGeom>
          <a:noFill/>
          <a:ln>
            <a:noFill/>
          </a:ln>
        </p:spPr>
      </p:pic>
      <p:pic>
        <p:nvPicPr>
          <p:cNvPr descr="preencoded.png" id="268" name="Google Shape;268;p17"/>
          <p:cNvPicPr preferRelativeResize="0"/>
          <p:nvPr/>
        </p:nvPicPr>
        <p:blipFill rotWithShape="1">
          <a:blip r:embed="rId6">
            <a:alphaModFix/>
          </a:blip>
          <a:srcRect b="0" l="0" r="0" t="0"/>
          <a:stretch/>
        </p:blipFill>
        <p:spPr>
          <a:xfrm>
            <a:off x="10448925" y="2238375"/>
            <a:ext cx="2393403" cy="8049130"/>
          </a:xfrm>
          <a:prstGeom prst="rect">
            <a:avLst/>
          </a:prstGeom>
          <a:noFill/>
          <a:ln>
            <a:noFill/>
          </a:ln>
        </p:spPr>
      </p:pic>
      <p:pic>
        <p:nvPicPr>
          <p:cNvPr descr="preencoded.png" id="269" name="Google Shape;269;p17"/>
          <p:cNvPicPr preferRelativeResize="0"/>
          <p:nvPr/>
        </p:nvPicPr>
        <p:blipFill rotWithShape="1">
          <a:blip r:embed="rId7">
            <a:alphaModFix/>
          </a:blip>
          <a:srcRect b="0" l="0" r="0" t="0"/>
          <a:stretch/>
        </p:blipFill>
        <p:spPr>
          <a:xfrm>
            <a:off x="11153775" y="5543550"/>
            <a:ext cx="7131579" cy="447581"/>
          </a:xfrm>
          <a:prstGeom prst="rect">
            <a:avLst/>
          </a:prstGeom>
          <a:noFill/>
          <a:ln>
            <a:noFill/>
          </a:ln>
        </p:spPr>
      </p:pic>
      <p:pic>
        <p:nvPicPr>
          <p:cNvPr descr="preencoded.png" id="270" name="Google Shape;270;p17"/>
          <p:cNvPicPr preferRelativeResize="0"/>
          <p:nvPr/>
        </p:nvPicPr>
        <p:blipFill rotWithShape="1">
          <a:blip r:embed="rId8">
            <a:alphaModFix/>
          </a:blip>
          <a:srcRect b="0" l="0" r="0" t="0"/>
          <a:stretch/>
        </p:blipFill>
        <p:spPr>
          <a:xfrm>
            <a:off x="0" y="6257925"/>
            <a:ext cx="11657798" cy="1128382"/>
          </a:xfrm>
          <a:prstGeom prst="rect">
            <a:avLst/>
          </a:prstGeom>
          <a:noFill/>
          <a:ln>
            <a:noFill/>
          </a:ln>
        </p:spPr>
      </p:pic>
      <p:pic>
        <p:nvPicPr>
          <p:cNvPr descr="preencoded.png" id="271" name="Google Shape;271;p17"/>
          <p:cNvPicPr preferRelativeResize="0"/>
          <p:nvPr/>
        </p:nvPicPr>
        <p:blipFill rotWithShape="1">
          <a:blip r:embed="rId9">
            <a:alphaModFix/>
          </a:blip>
          <a:srcRect b="0" l="0" r="0" t="0"/>
          <a:stretch/>
        </p:blipFill>
        <p:spPr>
          <a:xfrm>
            <a:off x="1047750" y="3962400"/>
            <a:ext cx="8467725" cy="1609725"/>
          </a:xfrm>
          <a:prstGeom prst="rect">
            <a:avLst/>
          </a:prstGeom>
          <a:noFill/>
          <a:ln>
            <a:noFill/>
          </a:ln>
        </p:spPr>
      </p:pic>
      <p:pic>
        <p:nvPicPr>
          <p:cNvPr descr="preencoded.png" id="272" name="Google Shape;272;p17"/>
          <p:cNvPicPr preferRelativeResize="0"/>
          <p:nvPr/>
        </p:nvPicPr>
        <p:blipFill rotWithShape="1">
          <a:blip r:embed="rId10">
            <a:alphaModFix/>
          </a:blip>
          <a:srcRect b="0" l="0" r="0" t="0"/>
          <a:stretch/>
        </p:blipFill>
        <p:spPr>
          <a:xfrm>
            <a:off x="1514475" y="7677150"/>
            <a:ext cx="190500" cy="190500"/>
          </a:xfrm>
          <a:prstGeom prst="rect">
            <a:avLst/>
          </a:prstGeom>
          <a:noFill/>
          <a:ln>
            <a:noFill/>
          </a:ln>
        </p:spPr>
      </p:pic>
      <p:pic>
        <p:nvPicPr>
          <p:cNvPr descr="preencoded.png" id="273" name="Google Shape;273;p17"/>
          <p:cNvPicPr preferRelativeResize="0"/>
          <p:nvPr/>
        </p:nvPicPr>
        <p:blipFill rotWithShape="1">
          <a:blip r:embed="rId11">
            <a:alphaModFix/>
          </a:blip>
          <a:srcRect b="0" l="0" r="0" t="0"/>
          <a:stretch/>
        </p:blipFill>
        <p:spPr>
          <a:xfrm>
            <a:off x="1857375" y="7677150"/>
            <a:ext cx="190500" cy="190500"/>
          </a:xfrm>
          <a:prstGeom prst="rect">
            <a:avLst/>
          </a:prstGeom>
          <a:noFill/>
          <a:ln>
            <a:noFill/>
          </a:ln>
        </p:spPr>
      </p:pic>
      <p:pic>
        <p:nvPicPr>
          <p:cNvPr descr="preencoded.png" id="274" name="Google Shape;274;p17"/>
          <p:cNvPicPr preferRelativeResize="0"/>
          <p:nvPr/>
        </p:nvPicPr>
        <p:blipFill rotWithShape="1">
          <a:blip r:embed="rId12">
            <a:alphaModFix/>
          </a:blip>
          <a:srcRect b="0" l="0" r="0" t="0"/>
          <a:stretch/>
        </p:blipFill>
        <p:spPr>
          <a:xfrm>
            <a:off x="11820525" y="2752725"/>
            <a:ext cx="5419725" cy="2209800"/>
          </a:xfrm>
          <a:prstGeom prst="rect">
            <a:avLst/>
          </a:prstGeom>
          <a:noFill/>
          <a:ln>
            <a:noFill/>
          </a:ln>
        </p:spPr>
      </p:pic>
      <p:pic>
        <p:nvPicPr>
          <p:cNvPr descr="preencoded.png" id="275" name="Google Shape;275;p17"/>
          <p:cNvPicPr preferRelativeResize="0"/>
          <p:nvPr/>
        </p:nvPicPr>
        <p:blipFill rotWithShape="1">
          <a:blip r:embed="rId13">
            <a:alphaModFix/>
          </a:blip>
          <a:srcRect b="0" l="0" r="0" t="0"/>
          <a:stretch/>
        </p:blipFill>
        <p:spPr>
          <a:xfrm>
            <a:off x="12630150" y="6305550"/>
            <a:ext cx="1000125" cy="314325"/>
          </a:xfrm>
          <a:prstGeom prst="rect">
            <a:avLst/>
          </a:prstGeom>
          <a:noFill/>
          <a:ln>
            <a:noFill/>
          </a:ln>
        </p:spPr>
      </p:pic>
      <p:sp>
        <p:nvSpPr>
          <p:cNvPr id="276" name="Google Shape;276;p17"/>
          <p:cNvSpPr/>
          <p:nvPr/>
        </p:nvSpPr>
        <p:spPr>
          <a:xfrm>
            <a:off x="14049375" y="9667875"/>
            <a:ext cx="3190875" cy="161925"/>
          </a:xfrm>
          <a:prstGeom prst="rect">
            <a:avLst/>
          </a:prstGeom>
          <a:noFill/>
          <a:ln>
            <a:noFill/>
          </a:ln>
        </p:spPr>
        <p:txBody>
          <a:bodyPr anchorCtr="0" anchor="t" bIns="0" lIns="0" spcFirstLastPara="1" rIns="0" wrap="square" tIns="0">
            <a:noAutofit/>
          </a:bodyPr>
          <a:lstStyle/>
          <a:p>
            <a:pPr indent="0" lvl="0" marL="0" marR="0" rtl="0" algn="r">
              <a:lnSpc>
                <a:spcPct val="133333"/>
              </a:lnSpc>
              <a:spcBef>
                <a:spcPts val="0"/>
              </a:spcBef>
              <a:spcAft>
                <a:spcPts val="0"/>
              </a:spcAft>
              <a:buNone/>
            </a:pPr>
            <a:r>
              <a:rPr b="0" i="0" lang="en-US" sz="900" u="none" cap="none" strike="noStrike">
                <a:solidFill>
                  <a:srgbClr val="E5E1E6"/>
                </a:solidFill>
                <a:latin typeface="JetBrains Mono"/>
                <a:ea typeface="JetBrains Mono"/>
                <a:cs typeface="JetBrains Mono"/>
                <a:sym typeface="JetBrains Mono"/>
              </a:rPr>
              <a:t>2022 HACKTOBERFEST. ALL RIGHTS RESERVED</a:t>
            </a:r>
            <a:endParaRPr b="0" i="0" sz="900" u="none" cap="none" strike="noStrike">
              <a:solidFill>
                <a:schemeClr val="dk1"/>
              </a:solidFill>
              <a:latin typeface="Calibri"/>
              <a:ea typeface="Calibri"/>
              <a:cs typeface="Calibri"/>
              <a:sym typeface="Calibri"/>
            </a:endParaRPr>
          </a:p>
        </p:txBody>
      </p:sp>
      <p:sp>
        <p:nvSpPr>
          <p:cNvPr id="277" name="Google Shape;277;p17"/>
          <p:cNvSpPr/>
          <p:nvPr/>
        </p:nvSpPr>
        <p:spPr>
          <a:xfrm>
            <a:off x="1047750" y="485775"/>
            <a:ext cx="2228850" cy="228600"/>
          </a:xfrm>
          <a:prstGeom prst="rect">
            <a:avLst/>
          </a:prstGeom>
          <a:noFill/>
          <a:ln>
            <a:noFill/>
          </a:ln>
        </p:spPr>
        <p:txBody>
          <a:bodyPr anchorCtr="0" anchor="t" bIns="0" lIns="0" spcFirstLastPara="1" rIns="0" wrap="square" tIns="0">
            <a:noAutofit/>
          </a:bodyPr>
          <a:lstStyle/>
          <a:p>
            <a:pPr indent="0" lvl="0" marL="0" marR="0" rtl="0" algn="l">
              <a:lnSpc>
                <a:spcPct val="171428"/>
              </a:lnSpc>
              <a:spcBef>
                <a:spcPts val="0"/>
              </a:spcBef>
              <a:spcAft>
                <a:spcPts val="0"/>
              </a:spcAft>
              <a:buNone/>
            </a:pPr>
            <a:r>
              <a:rPr b="0" i="0" lang="en-US" sz="1050" u="none" cap="none" strike="noStrike">
                <a:solidFill>
                  <a:srgbClr val="E5E1E6"/>
                </a:solidFill>
                <a:latin typeface="JetBrains Mono ExtraBold"/>
                <a:ea typeface="JetBrains Mono ExtraBold"/>
                <a:cs typeface="JetBrains Mono ExtraBold"/>
                <a:sym typeface="JetBrains Mono ExtraBold"/>
              </a:rPr>
              <a:t>DigitalOcean / </a:t>
            </a:r>
            <a:r>
              <a:rPr b="0" i="0" lang="en-US" sz="1050" u="none" cap="none" strike="noStrike">
                <a:solidFill>
                  <a:srgbClr val="B4FF39"/>
                </a:solidFill>
                <a:latin typeface="JetBrains Mono ExtraBold"/>
                <a:ea typeface="JetBrains Mono ExtraBold"/>
                <a:cs typeface="JetBrains Mono ExtraBold"/>
                <a:sym typeface="JetBrains Mono ExtraBold"/>
              </a:rPr>
              <a:t>The legacy</a:t>
            </a:r>
            <a:endParaRPr b="0" i="0" sz="1050" u="none" cap="none" strike="noStrike">
              <a:solidFill>
                <a:schemeClr val="dk1"/>
              </a:solidFill>
              <a:latin typeface="Calibri"/>
              <a:ea typeface="Calibri"/>
              <a:cs typeface="Calibri"/>
              <a:sym typeface="Calibri"/>
            </a:endParaRPr>
          </a:p>
        </p:txBody>
      </p:sp>
      <p:sp>
        <p:nvSpPr>
          <p:cNvPr id="278" name="Google Shape;278;p17"/>
          <p:cNvSpPr/>
          <p:nvPr/>
        </p:nvSpPr>
        <p:spPr>
          <a:xfrm>
            <a:off x="1047750" y="1333500"/>
            <a:ext cx="638100" cy="447600"/>
          </a:xfrm>
          <a:prstGeom prst="rect">
            <a:avLst/>
          </a:prstGeom>
          <a:noFill/>
          <a:ln>
            <a:noFill/>
          </a:ln>
        </p:spPr>
        <p:txBody>
          <a:bodyPr anchorCtr="0" anchor="t" bIns="0" lIns="0" spcFirstLastPara="1" rIns="0" wrap="square" tIns="0">
            <a:noAutofit/>
          </a:bodyPr>
          <a:lstStyle/>
          <a:p>
            <a:pPr indent="0" lvl="0" marL="0" marR="0" rtl="0" algn="l">
              <a:lnSpc>
                <a:spcPct val="118806"/>
              </a:lnSpc>
              <a:spcBef>
                <a:spcPts val="0"/>
              </a:spcBef>
              <a:spcAft>
                <a:spcPts val="0"/>
              </a:spcAft>
              <a:buNone/>
            </a:pPr>
            <a:r>
              <a:rPr b="0" i="0" lang="en-US" sz="2967" u="none" cap="none" strike="noStrike">
                <a:solidFill>
                  <a:srgbClr val="E5E1E6"/>
                </a:solidFill>
                <a:latin typeface="Barlow ExtraBold"/>
                <a:ea typeface="Barlow ExtraBold"/>
                <a:cs typeface="Barlow ExtraBold"/>
                <a:sym typeface="Barlow ExtraBold"/>
              </a:rPr>
              <a:t>BE</a:t>
            </a:r>
            <a:endParaRPr b="0" i="0" sz="2967" u="none" cap="none" strike="noStrike">
              <a:solidFill>
                <a:schemeClr val="dk1"/>
              </a:solidFill>
              <a:latin typeface="Calibri"/>
              <a:ea typeface="Calibri"/>
              <a:cs typeface="Calibri"/>
              <a:sym typeface="Calibri"/>
            </a:endParaRPr>
          </a:p>
        </p:txBody>
      </p:sp>
      <p:sp>
        <p:nvSpPr>
          <p:cNvPr id="279" name="Google Shape;279;p17"/>
          <p:cNvSpPr/>
          <p:nvPr/>
        </p:nvSpPr>
        <p:spPr>
          <a:xfrm>
            <a:off x="1685925" y="981075"/>
            <a:ext cx="4740600" cy="1143000"/>
          </a:xfrm>
          <a:prstGeom prst="rect">
            <a:avLst/>
          </a:prstGeom>
          <a:noFill/>
          <a:ln>
            <a:noFill/>
          </a:ln>
        </p:spPr>
        <p:txBody>
          <a:bodyPr anchorCtr="0" anchor="t" bIns="0" lIns="0" spcFirstLastPara="1" rIns="0" wrap="square" tIns="0">
            <a:noAutofit/>
          </a:bodyPr>
          <a:lstStyle/>
          <a:p>
            <a:pPr indent="0" lvl="0" marL="0" marR="0" rtl="0" algn="l">
              <a:lnSpc>
                <a:spcPct val="120000"/>
              </a:lnSpc>
              <a:spcBef>
                <a:spcPts val="0"/>
              </a:spcBef>
              <a:spcAft>
                <a:spcPts val="0"/>
              </a:spcAft>
              <a:buNone/>
            </a:pPr>
            <a:r>
              <a:rPr b="0" i="0" lang="en-US" sz="7500" u="none" cap="none" strike="noStrike">
                <a:solidFill>
                  <a:srgbClr val="E5E1E6"/>
                </a:solidFill>
                <a:latin typeface="Barlow ExtraBold"/>
                <a:ea typeface="Barlow ExtraBold"/>
                <a:cs typeface="Barlow ExtraBold"/>
                <a:sym typeface="Barlow ExtraBold"/>
              </a:rPr>
              <a:t>INCLUSIVE</a:t>
            </a:r>
            <a:endParaRPr b="0" i="0" sz="7500" u="none" cap="none" strike="noStrike">
              <a:solidFill>
                <a:schemeClr val="dk1"/>
              </a:solidFill>
              <a:latin typeface="Calibri"/>
              <a:ea typeface="Calibri"/>
              <a:cs typeface="Calibri"/>
              <a:sym typeface="Calibri"/>
            </a:endParaRPr>
          </a:p>
        </p:txBody>
      </p:sp>
      <p:sp>
        <p:nvSpPr>
          <p:cNvPr id="280" name="Google Shape;280;p17"/>
          <p:cNvSpPr/>
          <p:nvPr/>
        </p:nvSpPr>
        <p:spPr>
          <a:xfrm>
            <a:off x="1047750" y="4371975"/>
            <a:ext cx="8467725" cy="1200150"/>
          </a:xfrm>
          <a:prstGeom prst="rect">
            <a:avLst/>
          </a:prstGeom>
          <a:noFill/>
          <a:ln>
            <a:noFill/>
          </a:ln>
        </p:spPr>
        <p:txBody>
          <a:bodyPr anchorCtr="0" anchor="t" bIns="0" lIns="0" spcFirstLastPara="1" rIns="0" wrap="square" tIns="0">
            <a:noAutofit/>
          </a:bodyPr>
          <a:lstStyle/>
          <a:p>
            <a:pPr indent="0" lvl="0" marL="0" marR="0" rtl="0" algn="l">
              <a:lnSpc>
                <a:spcPct val="115000"/>
              </a:lnSpc>
              <a:spcBef>
                <a:spcPts val="0"/>
              </a:spcBef>
              <a:spcAft>
                <a:spcPts val="0"/>
              </a:spcAft>
              <a:buNone/>
            </a:pPr>
            <a:r>
              <a:rPr b="0" i="0" lang="en-US" sz="3150" u="none" cap="none" strike="noStrike">
                <a:solidFill>
                  <a:srgbClr val="FFFFFF"/>
                </a:solidFill>
                <a:latin typeface="JetBrains Mono Light"/>
                <a:ea typeface="JetBrains Mono Light"/>
                <a:cs typeface="JetBrains Mono Light"/>
                <a:sym typeface="JetBrains Mono Light"/>
              </a:rPr>
              <a:t>Have a clea</a:t>
            </a:r>
            <a:r>
              <a:rPr lang="en-US" sz="3150">
                <a:solidFill>
                  <a:srgbClr val="FFFFFF"/>
                </a:solidFill>
                <a:latin typeface="JetBrains Mono Light"/>
                <a:ea typeface="JetBrains Mono Light"/>
                <a:cs typeface="JetBrains Mono Light"/>
                <a:sym typeface="JetBrains Mono Light"/>
              </a:rPr>
              <a:t>r</a:t>
            </a:r>
            <a:r>
              <a:rPr b="0" i="0" lang="en-US" sz="3150" u="none" cap="none" strike="noStrike">
                <a:solidFill>
                  <a:srgbClr val="FFFFFF"/>
                </a:solidFill>
                <a:latin typeface="JetBrains Mono Light"/>
                <a:ea typeface="JetBrains Mono Light"/>
                <a:cs typeface="JetBrains Mono Light"/>
                <a:sym typeface="JetBrains Mono Light"/>
              </a:rPr>
              <a:t> </a:t>
            </a:r>
            <a:r>
              <a:rPr b="0" i="0" lang="en-US" sz="3150" u="none" cap="none" strike="noStrike">
                <a:solidFill>
                  <a:srgbClr val="FFFFFF"/>
                </a:solidFill>
                <a:latin typeface="JetBrains Mono ExtraBold"/>
                <a:ea typeface="JetBrains Mono ExtraBold"/>
                <a:cs typeface="JetBrains Mono ExtraBold"/>
                <a:sym typeface="JetBrains Mono ExtraBold"/>
              </a:rPr>
              <a:t>code of conduct</a:t>
            </a:r>
            <a:r>
              <a:rPr b="0" i="0" lang="en-US" sz="3150" u="none" cap="none" strike="noStrike">
                <a:solidFill>
                  <a:srgbClr val="FFFFFF"/>
                </a:solidFill>
                <a:latin typeface="JetBrains Mono Light"/>
                <a:ea typeface="JetBrains Mono Light"/>
                <a:cs typeface="JetBrains Mono Light"/>
                <a:sym typeface="JetBrains Mono Light"/>
              </a:rPr>
              <a:t> &amp; communicate a reporting process</a:t>
            </a:r>
            <a:endParaRPr b="0" i="0" sz="3150" u="none" cap="none" strike="noStrike">
              <a:solidFill>
                <a:schemeClr val="dk1"/>
              </a:solidFill>
              <a:latin typeface="Calibri"/>
              <a:ea typeface="Calibri"/>
              <a:cs typeface="Calibri"/>
              <a:sym typeface="Calibri"/>
            </a:endParaRPr>
          </a:p>
        </p:txBody>
      </p:sp>
      <p:sp>
        <p:nvSpPr>
          <p:cNvPr id="281" name="Google Shape;281;p17"/>
          <p:cNvSpPr/>
          <p:nvPr/>
        </p:nvSpPr>
        <p:spPr>
          <a:xfrm>
            <a:off x="1047750" y="3962400"/>
            <a:ext cx="371475" cy="314325"/>
          </a:xfrm>
          <a:prstGeom prst="rect">
            <a:avLst/>
          </a:prstGeom>
          <a:noFill/>
          <a:ln>
            <a:noFill/>
          </a:ln>
        </p:spPr>
        <p:txBody>
          <a:bodyPr anchorCtr="0" anchor="t" bIns="0" lIns="0" spcFirstLastPara="1" rIns="0" wrap="square" tIns="0">
            <a:noAutofit/>
          </a:bodyPr>
          <a:lstStyle/>
          <a:p>
            <a:pPr indent="0" lvl="0" marL="0" marR="0" rtl="0" algn="l">
              <a:lnSpc>
                <a:spcPct val="150000"/>
              </a:lnSpc>
              <a:spcBef>
                <a:spcPts val="0"/>
              </a:spcBef>
              <a:spcAft>
                <a:spcPts val="0"/>
              </a:spcAft>
              <a:buNone/>
            </a:pPr>
            <a:r>
              <a:rPr b="0" i="0" lang="en-US" sz="1650" u="none" cap="none" strike="noStrike">
                <a:solidFill>
                  <a:srgbClr val="E5E1E6"/>
                </a:solidFill>
                <a:latin typeface="JetBrains Mono ExtraBold"/>
                <a:ea typeface="JetBrains Mono ExtraBold"/>
                <a:cs typeface="JetBrains Mono ExtraBold"/>
                <a:sym typeface="JetBrains Mono ExtraBold"/>
              </a:rPr>
              <a:t>01.</a:t>
            </a:r>
            <a:endParaRPr b="0" i="0" sz="1650" u="none" cap="none" strike="noStrike">
              <a:solidFill>
                <a:schemeClr val="dk1"/>
              </a:solidFill>
              <a:latin typeface="Calibri"/>
              <a:ea typeface="Calibri"/>
              <a:cs typeface="Calibri"/>
              <a:sym typeface="Calibri"/>
            </a:endParaRPr>
          </a:p>
        </p:txBody>
      </p:sp>
      <p:sp>
        <p:nvSpPr>
          <p:cNvPr id="282" name="Google Shape;282;p17"/>
          <p:cNvSpPr/>
          <p:nvPr/>
        </p:nvSpPr>
        <p:spPr>
          <a:xfrm>
            <a:off x="1047750" y="8020050"/>
            <a:ext cx="9753600" cy="1513800"/>
          </a:xfrm>
          <a:prstGeom prst="rect">
            <a:avLst/>
          </a:prstGeom>
          <a:noFill/>
          <a:ln>
            <a:noFill/>
          </a:ln>
        </p:spPr>
        <p:txBody>
          <a:bodyPr anchorCtr="0" anchor="t" bIns="0" lIns="0" spcFirstLastPara="1" rIns="0" wrap="square" tIns="0">
            <a:noAutofit/>
          </a:bodyPr>
          <a:lstStyle/>
          <a:p>
            <a:pPr indent="0" lvl="0" marL="0" marR="0" rtl="0" algn="l">
              <a:lnSpc>
                <a:spcPct val="115000"/>
              </a:lnSpc>
              <a:spcBef>
                <a:spcPts val="0"/>
              </a:spcBef>
              <a:spcAft>
                <a:spcPts val="0"/>
              </a:spcAft>
              <a:buNone/>
            </a:pPr>
            <a:r>
              <a:rPr b="0" i="0" lang="en-US" sz="3150" u="none" cap="none" strike="noStrike">
                <a:solidFill>
                  <a:srgbClr val="FFFFFF"/>
                </a:solidFill>
                <a:latin typeface="JetBrains Mono Light"/>
                <a:ea typeface="JetBrains Mono Light"/>
                <a:cs typeface="JetBrains Mono Light"/>
                <a:sym typeface="JetBrains Mono Light"/>
              </a:rPr>
              <a:t>Provide ways for people to get to know each other such as </a:t>
            </a:r>
            <a:r>
              <a:rPr b="0" i="0" lang="en-US" sz="3150" u="none" cap="none" strike="noStrike">
                <a:solidFill>
                  <a:srgbClr val="FFFFFF"/>
                </a:solidFill>
                <a:latin typeface="JetBrains Mono ExtraBold"/>
                <a:ea typeface="JetBrains Mono ExtraBold"/>
                <a:cs typeface="JetBrains Mono ExtraBold"/>
                <a:sym typeface="JetBrains Mono ExtraBold"/>
              </a:rPr>
              <a:t>(optional) ice breakers</a:t>
            </a:r>
            <a:endParaRPr b="0" i="0" sz="3150" u="none" cap="none" strike="noStrike">
              <a:solidFill>
                <a:schemeClr val="dk1"/>
              </a:solidFill>
              <a:latin typeface="Calibri"/>
              <a:ea typeface="Calibri"/>
              <a:cs typeface="Calibri"/>
              <a:sym typeface="Calibri"/>
            </a:endParaRPr>
          </a:p>
        </p:txBody>
      </p:sp>
      <p:sp>
        <p:nvSpPr>
          <p:cNvPr id="283" name="Google Shape;283;p17"/>
          <p:cNvSpPr/>
          <p:nvPr/>
        </p:nvSpPr>
        <p:spPr>
          <a:xfrm>
            <a:off x="1047750" y="7610475"/>
            <a:ext cx="371475" cy="314325"/>
          </a:xfrm>
          <a:prstGeom prst="rect">
            <a:avLst/>
          </a:prstGeom>
          <a:noFill/>
          <a:ln>
            <a:noFill/>
          </a:ln>
        </p:spPr>
        <p:txBody>
          <a:bodyPr anchorCtr="0" anchor="t" bIns="0" lIns="0" spcFirstLastPara="1" rIns="0" wrap="square" tIns="0">
            <a:noAutofit/>
          </a:bodyPr>
          <a:lstStyle/>
          <a:p>
            <a:pPr indent="0" lvl="0" marL="0" marR="0" rtl="0" algn="l">
              <a:lnSpc>
                <a:spcPct val="150000"/>
              </a:lnSpc>
              <a:spcBef>
                <a:spcPts val="0"/>
              </a:spcBef>
              <a:spcAft>
                <a:spcPts val="0"/>
              </a:spcAft>
              <a:buNone/>
            </a:pPr>
            <a:r>
              <a:rPr b="0" i="0" lang="en-US" sz="1650" u="none" cap="none" strike="noStrike">
                <a:solidFill>
                  <a:srgbClr val="E5E1E6"/>
                </a:solidFill>
                <a:latin typeface="JetBrains Mono ExtraBold"/>
                <a:ea typeface="JetBrains Mono ExtraBold"/>
                <a:cs typeface="JetBrains Mono ExtraBold"/>
                <a:sym typeface="JetBrains Mono ExtraBold"/>
              </a:rPr>
              <a:t>03.</a:t>
            </a:r>
            <a:endParaRPr b="0" i="0" sz="1650" u="none" cap="none" strike="noStrike">
              <a:solidFill>
                <a:schemeClr val="dk1"/>
              </a:solidFill>
              <a:latin typeface="Calibri"/>
              <a:ea typeface="Calibri"/>
              <a:cs typeface="Calibri"/>
              <a:sym typeface="Calibri"/>
            </a:endParaRPr>
          </a:p>
        </p:txBody>
      </p:sp>
      <p:sp>
        <p:nvSpPr>
          <p:cNvPr id="284" name="Google Shape;284;p17"/>
          <p:cNvSpPr/>
          <p:nvPr/>
        </p:nvSpPr>
        <p:spPr>
          <a:xfrm>
            <a:off x="11820525" y="3162300"/>
            <a:ext cx="5419725" cy="1800225"/>
          </a:xfrm>
          <a:prstGeom prst="rect">
            <a:avLst/>
          </a:prstGeom>
          <a:noFill/>
          <a:ln>
            <a:noFill/>
          </a:ln>
        </p:spPr>
        <p:txBody>
          <a:bodyPr anchorCtr="0" anchor="t" bIns="0" lIns="0" spcFirstLastPara="1" rIns="0" wrap="square" tIns="0">
            <a:noAutofit/>
          </a:bodyPr>
          <a:lstStyle/>
          <a:p>
            <a:pPr indent="0" lvl="0" marL="0" marR="0" rtl="0" algn="l">
              <a:lnSpc>
                <a:spcPct val="115000"/>
              </a:lnSpc>
              <a:spcBef>
                <a:spcPts val="0"/>
              </a:spcBef>
              <a:spcAft>
                <a:spcPts val="0"/>
              </a:spcAft>
              <a:buNone/>
            </a:pPr>
            <a:r>
              <a:rPr b="0" i="0" lang="en-US" sz="3150" u="none" cap="none" strike="noStrike">
                <a:solidFill>
                  <a:srgbClr val="FFFFFF"/>
                </a:solidFill>
                <a:latin typeface="JetBrains Mono ExtraBold"/>
                <a:ea typeface="JetBrains Mono ExtraBold"/>
                <a:cs typeface="JetBrains Mono ExtraBold"/>
                <a:sym typeface="JetBrains Mono ExtraBold"/>
              </a:rPr>
              <a:t>Communicate</a:t>
            </a:r>
            <a:r>
              <a:rPr b="0" i="0" lang="en-US" sz="3150" u="none" cap="none" strike="noStrike">
                <a:solidFill>
                  <a:srgbClr val="FFFFFF"/>
                </a:solidFill>
                <a:latin typeface="JetBrains Mono Light"/>
                <a:ea typeface="JetBrains Mono Light"/>
                <a:cs typeface="JetBrains Mono Light"/>
                <a:sym typeface="JetBrains Mono Light"/>
              </a:rPr>
              <a:t> venue info clearly ahead of time to manage expectations</a:t>
            </a:r>
            <a:endParaRPr b="0" i="0" sz="3150" u="none" cap="none" strike="noStrike">
              <a:solidFill>
                <a:schemeClr val="dk1"/>
              </a:solidFill>
              <a:latin typeface="Calibri"/>
              <a:ea typeface="Calibri"/>
              <a:cs typeface="Calibri"/>
              <a:sym typeface="Calibri"/>
            </a:endParaRPr>
          </a:p>
        </p:txBody>
      </p:sp>
      <p:sp>
        <p:nvSpPr>
          <p:cNvPr id="285" name="Google Shape;285;p17"/>
          <p:cNvSpPr/>
          <p:nvPr/>
        </p:nvSpPr>
        <p:spPr>
          <a:xfrm>
            <a:off x="11820525" y="2752725"/>
            <a:ext cx="371475" cy="314325"/>
          </a:xfrm>
          <a:prstGeom prst="rect">
            <a:avLst/>
          </a:prstGeom>
          <a:noFill/>
          <a:ln>
            <a:noFill/>
          </a:ln>
        </p:spPr>
        <p:txBody>
          <a:bodyPr anchorCtr="0" anchor="t" bIns="0" lIns="0" spcFirstLastPara="1" rIns="0" wrap="square" tIns="0">
            <a:noAutofit/>
          </a:bodyPr>
          <a:lstStyle/>
          <a:p>
            <a:pPr indent="0" lvl="0" marL="0" marR="0" rtl="0" algn="l">
              <a:lnSpc>
                <a:spcPct val="150000"/>
              </a:lnSpc>
              <a:spcBef>
                <a:spcPts val="0"/>
              </a:spcBef>
              <a:spcAft>
                <a:spcPts val="0"/>
              </a:spcAft>
              <a:buNone/>
            </a:pPr>
            <a:r>
              <a:rPr b="0" i="0" lang="en-US" sz="1650" u="none" cap="none" strike="noStrike">
                <a:solidFill>
                  <a:srgbClr val="E5E1E6"/>
                </a:solidFill>
                <a:latin typeface="JetBrains Mono ExtraBold"/>
                <a:ea typeface="JetBrains Mono ExtraBold"/>
                <a:cs typeface="JetBrains Mono ExtraBold"/>
                <a:sym typeface="JetBrains Mono ExtraBold"/>
              </a:rPr>
              <a:t>02.</a:t>
            </a:r>
            <a:endParaRPr b="0" i="0" sz="1650" u="none" cap="none" strike="noStrike">
              <a:solidFill>
                <a:schemeClr val="dk1"/>
              </a:solidFill>
              <a:latin typeface="Calibri"/>
              <a:ea typeface="Calibri"/>
              <a:cs typeface="Calibri"/>
              <a:sym typeface="Calibri"/>
            </a:endParaRPr>
          </a:p>
        </p:txBody>
      </p:sp>
      <p:sp>
        <p:nvSpPr>
          <p:cNvPr id="286" name="Google Shape;286;p17"/>
          <p:cNvSpPr/>
          <p:nvPr/>
        </p:nvSpPr>
        <p:spPr>
          <a:xfrm>
            <a:off x="12630150" y="6715125"/>
            <a:ext cx="4410075" cy="2400300"/>
          </a:xfrm>
          <a:prstGeom prst="rect">
            <a:avLst/>
          </a:prstGeom>
          <a:noFill/>
          <a:ln>
            <a:noFill/>
          </a:ln>
        </p:spPr>
        <p:txBody>
          <a:bodyPr anchorCtr="0" anchor="t" bIns="0" lIns="0" spcFirstLastPara="1" rIns="0" wrap="square" tIns="0">
            <a:noAutofit/>
          </a:bodyPr>
          <a:lstStyle/>
          <a:p>
            <a:pPr indent="0" lvl="0" marL="0" marR="0" rtl="0" algn="l">
              <a:lnSpc>
                <a:spcPct val="115000"/>
              </a:lnSpc>
              <a:spcBef>
                <a:spcPts val="0"/>
              </a:spcBef>
              <a:spcAft>
                <a:spcPts val="0"/>
              </a:spcAft>
              <a:buNone/>
            </a:pPr>
            <a:r>
              <a:rPr b="0" i="0" lang="en-US" sz="3150" u="none" cap="none" strike="noStrike">
                <a:solidFill>
                  <a:srgbClr val="FFFFFF"/>
                </a:solidFill>
                <a:latin typeface="JetBrains Mono ExtraBold"/>
                <a:ea typeface="JetBrains Mono ExtraBold"/>
                <a:cs typeface="JetBrains Mono ExtraBold"/>
                <a:sym typeface="JetBrains Mono ExtraBold"/>
              </a:rPr>
              <a:t>Name Tags with Pronouns </a:t>
            </a:r>
            <a:r>
              <a:rPr b="0" i="0" lang="en-US" sz="3150" u="none" cap="none" strike="noStrike">
                <a:solidFill>
                  <a:srgbClr val="FFFFFF"/>
                </a:solidFill>
                <a:latin typeface="JetBrains Mono Light"/>
                <a:ea typeface="JetBrains Mono Light"/>
                <a:cs typeface="JetBrains Mono Light"/>
                <a:sym typeface="JetBrains Mono Light"/>
              </a:rPr>
              <a:t>help people share</a:t>
            </a:r>
            <a:br>
              <a:rPr b="0" i="0" lang="en-US" sz="3150" u="none" cap="none" strike="noStrike">
                <a:solidFill>
                  <a:srgbClr val="FFFFFF"/>
                </a:solidFill>
                <a:latin typeface="JetBrains Mono Light"/>
                <a:ea typeface="JetBrains Mono Light"/>
                <a:cs typeface="JetBrains Mono Light"/>
                <a:sym typeface="JetBrains Mono Light"/>
              </a:rPr>
            </a:br>
            <a:r>
              <a:rPr b="0" i="0" lang="en-US" sz="3150" u="none" cap="none" strike="noStrike">
                <a:solidFill>
                  <a:srgbClr val="FFFFFF"/>
                </a:solidFill>
                <a:latin typeface="JetBrains Mono Light"/>
                <a:ea typeface="JetBrains Mono Light"/>
                <a:cs typeface="JetBrains Mono Light"/>
                <a:sym typeface="JetBrains Mono Light"/>
              </a:rPr>
              <a:t>their preferences</a:t>
            </a:r>
            <a:endParaRPr b="0" i="0" sz="3150" u="none" cap="none" strike="noStrike">
              <a:solidFill>
                <a:schemeClr val="dk1"/>
              </a:solidFill>
              <a:latin typeface="Calibri"/>
              <a:ea typeface="Calibri"/>
              <a:cs typeface="Calibri"/>
              <a:sym typeface="Calibri"/>
            </a:endParaRPr>
          </a:p>
        </p:txBody>
      </p:sp>
      <p:sp>
        <p:nvSpPr>
          <p:cNvPr id="287" name="Google Shape;287;p17"/>
          <p:cNvSpPr/>
          <p:nvPr/>
        </p:nvSpPr>
        <p:spPr>
          <a:xfrm>
            <a:off x="12630150" y="6305550"/>
            <a:ext cx="371475" cy="314325"/>
          </a:xfrm>
          <a:prstGeom prst="rect">
            <a:avLst/>
          </a:prstGeom>
          <a:noFill/>
          <a:ln>
            <a:noFill/>
          </a:ln>
        </p:spPr>
        <p:txBody>
          <a:bodyPr anchorCtr="0" anchor="t" bIns="0" lIns="0" spcFirstLastPara="1" rIns="0" wrap="square" tIns="0">
            <a:noAutofit/>
          </a:bodyPr>
          <a:lstStyle/>
          <a:p>
            <a:pPr indent="0" lvl="0" marL="0" marR="0" rtl="0" algn="l">
              <a:lnSpc>
                <a:spcPct val="150000"/>
              </a:lnSpc>
              <a:spcBef>
                <a:spcPts val="0"/>
              </a:spcBef>
              <a:spcAft>
                <a:spcPts val="0"/>
              </a:spcAft>
              <a:buNone/>
            </a:pPr>
            <a:r>
              <a:rPr b="0" i="0" lang="en-US" sz="1650" u="none" cap="none" strike="noStrike">
                <a:solidFill>
                  <a:srgbClr val="E5E1E6"/>
                </a:solidFill>
                <a:latin typeface="JetBrains Mono ExtraBold"/>
                <a:ea typeface="JetBrains Mono ExtraBold"/>
                <a:cs typeface="JetBrains Mono ExtraBold"/>
                <a:sym typeface="JetBrains Mono ExtraBold"/>
              </a:rPr>
              <a:t>04.</a:t>
            </a:r>
            <a:endParaRPr b="0" i="0" sz="1650" u="none" cap="none" strike="noStrike">
              <a:solidFill>
                <a:schemeClr val="dk1"/>
              </a:solidFill>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70F1E"/>
        </a:solidFill>
      </p:bgPr>
    </p:bg>
    <p:spTree>
      <p:nvGrpSpPr>
        <p:cNvPr id="292" name="Shape 292"/>
        <p:cNvGrpSpPr/>
        <p:nvPr/>
      </p:nvGrpSpPr>
      <p:grpSpPr>
        <a:xfrm>
          <a:off x="0" y="0"/>
          <a:ext cx="0" cy="0"/>
          <a:chOff x="0" y="0"/>
          <a:chExt cx="0" cy="0"/>
        </a:xfrm>
      </p:grpSpPr>
      <p:pic>
        <p:nvPicPr>
          <p:cNvPr id="293" name="Google Shape;293;p18"/>
          <p:cNvPicPr preferRelativeResize="0"/>
          <p:nvPr/>
        </p:nvPicPr>
        <p:blipFill rotWithShape="1">
          <a:blip r:embed="rId3">
            <a:alphaModFix/>
          </a:blip>
          <a:srcRect b="22684" l="0" r="0" t="0"/>
          <a:stretch/>
        </p:blipFill>
        <p:spPr>
          <a:xfrm>
            <a:off x="0" y="0"/>
            <a:ext cx="18288000" cy="10287001"/>
          </a:xfrm>
          <a:prstGeom prst="rect">
            <a:avLst/>
          </a:prstGeom>
          <a:noFill/>
          <a:ln>
            <a:noFill/>
          </a:ln>
        </p:spPr>
      </p:pic>
      <p:pic>
        <p:nvPicPr>
          <p:cNvPr descr="preencoded.png" id="294" name="Google Shape;294;p18"/>
          <p:cNvPicPr preferRelativeResize="0"/>
          <p:nvPr/>
        </p:nvPicPr>
        <p:blipFill rotWithShape="1">
          <a:blip r:embed="rId4">
            <a:alphaModFix/>
          </a:blip>
          <a:srcRect b="0" l="0" r="0" t="0"/>
          <a:stretch/>
        </p:blipFill>
        <p:spPr>
          <a:xfrm>
            <a:off x="16840200" y="400050"/>
            <a:ext cx="400050" cy="400050"/>
          </a:xfrm>
          <a:prstGeom prst="rect">
            <a:avLst/>
          </a:prstGeom>
          <a:noFill/>
          <a:ln>
            <a:noFill/>
          </a:ln>
        </p:spPr>
      </p:pic>
      <p:pic>
        <p:nvPicPr>
          <p:cNvPr descr="preencoded.png" id="295" name="Google Shape;295;p18"/>
          <p:cNvPicPr preferRelativeResize="0"/>
          <p:nvPr/>
        </p:nvPicPr>
        <p:blipFill rotWithShape="1">
          <a:blip r:embed="rId5">
            <a:alphaModFix/>
          </a:blip>
          <a:srcRect b="0" l="0" r="0" t="0"/>
          <a:stretch/>
        </p:blipFill>
        <p:spPr>
          <a:xfrm>
            <a:off x="1047750" y="8915400"/>
            <a:ext cx="16197263" cy="495300"/>
          </a:xfrm>
          <a:prstGeom prst="rect">
            <a:avLst/>
          </a:prstGeom>
          <a:noFill/>
          <a:ln>
            <a:noFill/>
          </a:ln>
        </p:spPr>
      </p:pic>
      <p:sp>
        <p:nvSpPr>
          <p:cNvPr id="296" name="Google Shape;296;p18"/>
          <p:cNvSpPr/>
          <p:nvPr/>
        </p:nvSpPr>
        <p:spPr>
          <a:xfrm>
            <a:off x="1047750" y="3571875"/>
            <a:ext cx="14801850" cy="3143250"/>
          </a:xfrm>
          <a:prstGeom prst="rect">
            <a:avLst/>
          </a:prstGeom>
          <a:noFill/>
          <a:ln>
            <a:noFill/>
          </a:ln>
        </p:spPr>
        <p:txBody>
          <a:bodyPr anchorCtr="0" anchor="t" bIns="0" lIns="0" spcFirstLastPara="1" rIns="0" wrap="square" tIns="0">
            <a:noAutofit/>
          </a:bodyPr>
          <a:lstStyle/>
          <a:p>
            <a:pPr indent="0" lvl="0" marL="0" marR="0" rtl="0" algn="l">
              <a:lnSpc>
                <a:spcPct val="89430"/>
              </a:lnSpc>
              <a:spcBef>
                <a:spcPts val="0"/>
              </a:spcBef>
              <a:spcAft>
                <a:spcPts val="0"/>
              </a:spcAft>
              <a:buNone/>
            </a:pPr>
            <a:r>
              <a:rPr b="0" i="0" lang="en-US" sz="9225" u="none" cap="none" strike="noStrike">
                <a:solidFill>
                  <a:srgbClr val="E5E1E6"/>
                </a:solidFill>
                <a:latin typeface="Barlow ExtraBold"/>
                <a:ea typeface="Barlow ExtraBold"/>
                <a:cs typeface="Barlow ExtraBold"/>
                <a:sym typeface="Barlow ExtraBold"/>
              </a:rPr>
              <a:t>WHERE CAN HACKTOBERFEST EVENT</a:t>
            </a:r>
            <a:br>
              <a:rPr b="0" i="0" lang="en-US" sz="9225" u="none" cap="none" strike="noStrike">
                <a:solidFill>
                  <a:srgbClr val="E5E1E6"/>
                </a:solidFill>
                <a:latin typeface="Barlow ExtraBold"/>
                <a:ea typeface="Barlow ExtraBold"/>
                <a:cs typeface="Barlow ExtraBold"/>
                <a:sym typeface="Barlow ExtraBold"/>
              </a:rPr>
            </a:br>
            <a:r>
              <a:rPr b="0" i="0" lang="en-US" sz="9225" u="none" cap="none" strike="noStrike">
                <a:solidFill>
                  <a:srgbClr val="E5E1E6"/>
                </a:solidFill>
                <a:latin typeface="Barlow ExtraBold"/>
                <a:ea typeface="Barlow ExtraBold"/>
                <a:cs typeface="Barlow ExtraBold"/>
                <a:sym typeface="Barlow ExtraBold"/>
              </a:rPr>
              <a:t>TAKE PLACE</a:t>
            </a:r>
            <a:endParaRPr b="0" i="0" sz="9225" u="none" cap="none" strike="noStrike">
              <a:solidFill>
                <a:schemeClr val="dk1"/>
              </a:solidFill>
              <a:latin typeface="Calibri"/>
              <a:ea typeface="Calibri"/>
              <a:cs typeface="Calibri"/>
              <a:sym typeface="Calibri"/>
            </a:endParaRPr>
          </a:p>
        </p:txBody>
      </p:sp>
      <p:sp>
        <p:nvSpPr>
          <p:cNvPr id="297" name="Google Shape;297;p18"/>
          <p:cNvSpPr/>
          <p:nvPr/>
        </p:nvSpPr>
        <p:spPr>
          <a:xfrm>
            <a:off x="14049375" y="9667875"/>
            <a:ext cx="3190875" cy="161925"/>
          </a:xfrm>
          <a:prstGeom prst="rect">
            <a:avLst/>
          </a:prstGeom>
          <a:noFill/>
          <a:ln>
            <a:noFill/>
          </a:ln>
        </p:spPr>
        <p:txBody>
          <a:bodyPr anchorCtr="0" anchor="t" bIns="0" lIns="0" spcFirstLastPara="1" rIns="0" wrap="square" tIns="0">
            <a:noAutofit/>
          </a:bodyPr>
          <a:lstStyle/>
          <a:p>
            <a:pPr indent="0" lvl="0" marL="0" marR="0" rtl="0" algn="r">
              <a:lnSpc>
                <a:spcPct val="133333"/>
              </a:lnSpc>
              <a:spcBef>
                <a:spcPts val="0"/>
              </a:spcBef>
              <a:spcAft>
                <a:spcPts val="0"/>
              </a:spcAft>
              <a:buNone/>
            </a:pPr>
            <a:r>
              <a:rPr b="0" i="0" lang="en-US" sz="900" u="none" cap="none" strike="noStrike">
                <a:solidFill>
                  <a:srgbClr val="E5E1E6"/>
                </a:solidFill>
                <a:latin typeface="JetBrains Mono"/>
                <a:ea typeface="JetBrains Mono"/>
                <a:cs typeface="JetBrains Mono"/>
                <a:sym typeface="JetBrains Mono"/>
              </a:rPr>
              <a:t>2022 HACKTOBERFEST. ALL RIGHTS RESERVED</a:t>
            </a:r>
            <a:endParaRPr b="0" i="0" sz="900" u="none" cap="none" strike="noStrike">
              <a:solidFill>
                <a:schemeClr val="dk1"/>
              </a:solidFill>
              <a:latin typeface="Calibri"/>
              <a:ea typeface="Calibri"/>
              <a:cs typeface="Calibri"/>
              <a:sym typeface="Calibri"/>
            </a:endParaRPr>
          </a:p>
        </p:txBody>
      </p:sp>
      <p:sp>
        <p:nvSpPr>
          <p:cNvPr id="298" name="Google Shape;298;p18"/>
          <p:cNvSpPr/>
          <p:nvPr/>
        </p:nvSpPr>
        <p:spPr>
          <a:xfrm>
            <a:off x="15982950" y="9039225"/>
            <a:ext cx="1066800" cy="219075"/>
          </a:xfrm>
          <a:prstGeom prst="rect">
            <a:avLst/>
          </a:prstGeom>
          <a:noFill/>
          <a:ln>
            <a:noFill/>
          </a:ln>
        </p:spPr>
        <p:txBody>
          <a:bodyPr anchorCtr="0" anchor="t" bIns="0" lIns="0" spcFirstLastPara="1" rIns="0" wrap="square" tIns="0">
            <a:noAutofit/>
          </a:bodyPr>
          <a:lstStyle/>
          <a:p>
            <a:pPr indent="0" lvl="0" marL="0" marR="0" rtl="0" algn="l">
              <a:lnSpc>
                <a:spcPct val="150044"/>
              </a:lnSpc>
              <a:spcBef>
                <a:spcPts val="0"/>
              </a:spcBef>
              <a:spcAft>
                <a:spcPts val="0"/>
              </a:spcAft>
              <a:buNone/>
            </a:pPr>
            <a:r>
              <a:rPr b="0" i="0" lang="en-US" sz="1125" u="none" cap="none" strike="noStrike">
                <a:solidFill>
                  <a:srgbClr val="FFFFFF"/>
                </a:solidFill>
                <a:latin typeface="JetBrains Mono"/>
                <a:ea typeface="JetBrains Mono"/>
                <a:cs typeface="JetBrains Mono"/>
                <a:sym typeface="JetBrains Mono"/>
              </a:rPr>
              <a:t>Hacktoberfest</a:t>
            </a:r>
            <a:endParaRPr b="0" i="0" sz="1125" u="none" cap="none" strike="noStrike">
              <a:solidFill>
                <a:schemeClr val="dk1"/>
              </a:solidFill>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70F1E"/>
        </a:solidFill>
      </p:bgPr>
    </p:bg>
    <p:spTree>
      <p:nvGrpSpPr>
        <p:cNvPr id="303" name="Shape 303"/>
        <p:cNvGrpSpPr/>
        <p:nvPr/>
      </p:nvGrpSpPr>
      <p:grpSpPr>
        <a:xfrm>
          <a:off x="0" y="0"/>
          <a:ext cx="0" cy="0"/>
          <a:chOff x="0" y="0"/>
          <a:chExt cx="0" cy="0"/>
        </a:xfrm>
      </p:grpSpPr>
      <p:pic>
        <p:nvPicPr>
          <p:cNvPr id="304" name="Google Shape;304;p19"/>
          <p:cNvPicPr preferRelativeResize="0"/>
          <p:nvPr/>
        </p:nvPicPr>
        <p:blipFill rotWithShape="1">
          <a:blip r:embed="rId3">
            <a:alphaModFix/>
          </a:blip>
          <a:srcRect b="22684" l="0" r="0" t="0"/>
          <a:stretch/>
        </p:blipFill>
        <p:spPr>
          <a:xfrm>
            <a:off x="0" y="0"/>
            <a:ext cx="18288000" cy="10287001"/>
          </a:xfrm>
          <a:prstGeom prst="rect">
            <a:avLst/>
          </a:prstGeom>
          <a:noFill/>
          <a:ln>
            <a:noFill/>
          </a:ln>
        </p:spPr>
      </p:pic>
      <p:pic>
        <p:nvPicPr>
          <p:cNvPr descr="preencoded.png" id="305" name="Google Shape;305;p19"/>
          <p:cNvPicPr preferRelativeResize="0"/>
          <p:nvPr/>
        </p:nvPicPr>
        <p:blipFill rotWithShape="1">
          <a:blip r:embed="rId4">
            <a:alphaModFix/>
          </a:blip>
          <a:srcRect b="0" l="0" r="0" t="0"/>
          <a:stretch/>
        </p:blipFill>
        <p:spPr>
          <a:xfrm>
            <a:off x="16840200" y="400050"/>
            <a:ext cx="400050" cy="400050"/>
          </a:xfrm>
          <a:prstGeom prst="rect">
            <a:avLst/>
          </a:prstGeom>
          <a:noFill/>
          <a:ln>
            <a:noFill/>
          </a:ln>
        </p:spPr>
      </p:pic>
      <p:pic>
        <p:nvPicPr>
          <p:cNvPr descr="preencoded.png" id="306" name="Google Shape;306;p19"/>
          <p:cNvPicPr preferRelativeResize="0"/>
          <p:nvPr/>
        </p:nvPicPr>
        <p:blipFill rotWithShape="1">
          <a:blip r:embed="rId5">
            <a:alphaModFix/>
          </a:blip>
          <a:srcRect b="0" l="0" r="0" t="0"/>
          <a:stretch/>
        </p:blipFill>
        <p:spPr>
          <a:xfrm>
            <a:off x="7000875" y="3895725"/>
            <a:ext cx="3856293" cy="2496263"/>
          </a:xfrm>
          <a:prstGeom prst="rect">
            <a:avLst/>
          </a:prstGeom>
          <a:noFill/>
          <a:ln>
            <a:noFill/>
          </a:ln>
        </p:spPr>
      </p:pic>
      <p:pic>
        <p:nvPicPr>
          <p:cNvPr descr="preencoded.png" id="307" name="Google Shape;307;p19"/>
          <p:cNvPicPr preferRelativeResize="0"/>
          <p:nvPr/>
        </p:nvPicPr>
        <p:blipFill rotWithShape="1">
          <a:blip r:embed="rId6">
            <a:alphaModFix/>
          </a:blip>
          <a:srcRect b="0" l="0" r="0" t="0"/>
          <a:stretch/>
        </p:blipFill>
        <p:spPr>
          <a:xfrm>
            <a:off x="13039725" y="3695700"/>
            <a:ext cx="3226273" cy="2893216"/>
          </a:xfrm>
          <a:prstGeom prst="rect">
            <a:avLst/>
          </a:prstGeom>
          <a:noFill/>
          <a:ln>
            <a:noFill/>
          </a:ln>
        </p:spPr>
      </p:pic>
      <p:pic>
        <p:nvPicPr>
          <p:cNvPr descr="preencoded.png" id="308" name="Google Shape;308;p19"/>
          <p:cNvPicPr preferRelativeResize="0"/>
          <p:nvPr/>
        </p:nvPicPr>
        <p:blipFill rotWithShape="1">
          <a:blip r:embed="rId7">
            <a:alphaModFix/>
          </a:blip>
          <a:srcRect b="0" l="0" r="0" t="0"/>
          <a:stretch/>
        </p:blipFill>
        <p:spPr>
          <a:xfrm>
            <a:off x="2028825" y="3533775"/>
            <a:ext cx="2786243" cy="3215162"/>
          </a:xfrm>
          <a:prstGeom prst="rect">
            <a:avLst/>
          </a:prstGeom>
          <a:noFill/>
          <a:ln>
            <a:noFill/>
          </a:ln>
        </p:spPr>
      </p:pic>
      <p:sp>
        <p:nvSpPr>
          <p:cNvPr id="309" name="Google Shape;309;p19"/>
          <p:cNvSpPr/>
          <p:nvPr/>
        </p:nvSpPr>
        <p:spPr>
          <a:xfrm>
            <a:off x="1047750" y="485775"/>
            <a:ext cx="2228850" cy="228600"/>
          </a:xfrm>
          <a:prstGeom prst="rect">
            <a:avLst/>
          </a:prstGeom>
          <a:noFill/>
          <a:ln>
            <a:noFill/>
          </a:ln>
        </p:spPr>
        <p:txBody>
          <a:bodyPr anchorCtr="0" anchor="t" bIns="0" lIns="0" spcFirstLastPara="1" rIns="0" wrap="square" tIns="0">
            <a:noAutofit/>
          </a:bodyPr>
          <a:lstStyle/>
          <a:p>
            <a:pPr indent="0" lvl="0" marL="0" marR="0" rtl="0" algn="l">
              <a:lnSpc>
                <a:spcPct val="171428"/>
              </a:lnSpc>
              <a:spcBef>
                <a:spcPts val="0"/>
              </a:spcBef>
              <a:spcAft>
                <a:spcPts val="0"/>
              </a:spcAft>
              <a:buNone/>
            </a:pPr>
            <a:r>
              <a:rPr b="0" i="0" lang="en-US" sz="1050" u="none" cap="none" strike="noStrike">
                <a:solidFill>
                  <a:srgbClr val="E5E1E6"/>
                </a:solidFill>
                <a:latin typeface="JetBrains Mono ExtraBold"/>
                <a:ea typeface="JetBrains Mono ExtraBold"/>
                <a:cs typeface="JetBrains Mono ExtraBold"/>
                <a:sym typeface="JetBrains Mono ExtraBold"/>
              </a:rPr>
              <a:t>DigitalOcean / </a:t>
            </a:r>
            <a:r>
              <a:rPr b="0" i="0" lang="en-US" sz="1050" u="none" cap="none" strike="noStrike">
                <a:solidFill>
                  <a:srgbClr val="B4FF39"/>
                </a:solidFill>
                <a:latin typeface="JetBrains Mono ExtraBold"/>
                <a:ea typeface="JetBrains Mono ExtraBold"/>
                <a:cs typeface="JetBrains Mono ExtraBold"/>
                <a:sym typeface="JetBrains Mono ExtraBold"/>
              </a:rPr>
              <a:t>The legacy</a:t>
            </a:r>
            <a:endParaRPr b="0" i="0" sz="1050" u="none" cap="none" strike="noStrike">
              <a:solidFill>
                <a:schemeClr val="dk1"/>
              </a:solidFill>
              <a:latin typeface="Calibri"/>
              <a:ea typeface="Calibri"/>
              <a:cs typeface="Calibri"/>
              <a:sym typeface="Calibri"/>
            </a:endParaRPr>
          </a:p>
        </p:txBody>
      </p:sp>
      <p:sp>
        <p:nvSpPr>
          <p:cNvPr id="310" name="Google Shape;310;p19"/>
          <p:cNvSpPr/>
          <p:nvPr/>
        </p:nvSpPr>
        <p:spPr>
          <a:xfrm>
            <a:off x="14049375" y="9667875"/>
            <a:ext cx="3190875" cy="161925"/>
          </a:xfrm>
          <a:prstGeom prst="rect">
            <a:avLst/>
          </a:prstGeom>
          <a:noFill/>
          <a:ln>
            <a:noFill/>
          </a:ln>
        </p:spPr>
        <p:txBody>
          <a:bodyPr anchorCtr="0" anchor="t" bIns="0" lIns="0" spcFirstLastPara="1" rIns="0" wrap="square" tIns="0">
            <a:noAutofit/>
          </a:bodyPr>
          <a:lstStyle/>
          <a:p>
            <a:pPr indent="0" lvl="0" marL="0" marR="0" rtl="0" algn="r">
              <a:lnSpc>
                <a:spcPct val="133333"/>
              </a:lnSpc>
              <a:spcBef>
                <a:spcPts val="0"/>
              </a:spcBef>
              <a:spcAft>
                <a:spcPts val="0"/>
              </a:spcAft>
              <a:buNone/>
            </a:pPr>
            <a:r>
              <a:rPr b="0" i="0" lang="en-US" sz="900" u="none" cap="none" strike="noStrike">
                <a:solidFill>
                  <a:srgbClr val="E5E1E6"/>
                </a:solidFill>
                <a:latin typeface="JetBrains Mono"/>
                <a:ea typeface="JetBrains Mono"/>
                <a:cs typeface="JetBrains Mono"/>
                <a:sym typeface="JetBrains Mono"/>
              </a:rPr>
              <a:t>2022 HACKTOBERFEST. ALL RIGHTS RESERVED</a:t>
            </a:r>
            <a:endParaRPr b="0" i="0" sz="900" u="none" cap="none" strike="noStrike">
              <a:solidFill>
                <a:schemeClr val="dk1"/>
              </a:solidFill>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70F1E"/>
        </a:solidFill>
      </p:bgPr>
    </p:bg>
    <p:spTree>
      <p:nvGrpSpPr>
        <p:cNvPr id="315" name="Shape 315"/>
        <p:cNvGrpSpPr/>
        <p:nvPr/>
      </p:nvGrpSpPr>
      <p:grpSpPr>
        <a:xfrm>
          <a:off x="0" y="0"/>
          <a:ext cx="0" cy="0"/>
          <a:chOff x="0" y="0"/>
          <a:chExt cx="0" cy="0"/>
        </a:xfrm>
      </p:grpSpPr>
      <p:pic>
        <p:nvPicPr>
          <p:cNvPr id="316" name="Google Shape;316;p20"/>
          <p:cNvPicPr preferRelativeResize="0"/>
          <p:nvPr/>
        </p:nvPicPr>
        <p:blipFill rotWithShape="1">
          <a:blip r:embed="rId3">
            <a:alphaModFix/>
          </a:blip>
          <a:srcRect b="22684" l="0" r="0" t="0"/>
          <a:stretch/>
        </p:blipFill>
        <p:spPr>
          <a:xfrm>
            <a:off x="0" y="0"/>
            <a:ext cx="18288000" cy="10287001"/>
          </a:xfrm>
          <a:prstGeom prst="rect">
            <a:avLst/>
          </a:prstGeom>
          <a:noFill/>
          <a:ln>
            <a:noFill/>
          </a:ln>
        </p:spPr>
      </p:pic>
      <p:pic>
        <p:nvPicPr>
          <p:cNvPr descr="preencoded.png" id="317" name="Google Shape;317;p20"/>
          <p:cNvPicPr preferRelativeResize="0"/>
          <p:nvPr/>
        </p:nvPicPr>
        <p:blipFill rotWithShape="1">
          <a:blip r:embed="rId4">
            <a:alphaModFix/>
          </a:blip>
          <a:srcRect b="0" l="0" r="0" t="0"/>
          <a:stretch/>
        </p:blipFill>
        <p:spPr>
          <a:xfrm>
            <a:off x="16840200" y="400050"/>
            <a:ext cx="400050" cy="400050"/>
          </a:xfrm>
          <a:prstGeom prst="rect">
            <a:avLst/>
          </a:prstGeom>
          <a:noFill/>
          <a:ln>
            <a:noFill/>
          </a:ln>
        </p:spPr>
      </p:pic>
      <p:pic>
        <p:nvPicPr>
          <p:cNvPr descr="preencoded.png" id="318" name="Google Shape;318;p20"/>
          <p:cNvPicPr preferRelativeResize="0"/>
          <p:nvPr/>
        </p:nvPicPr>
        <p:blipFill rotWithShape="1">
          <a:blip r:embed="rId5">
            <a:alphaModFix/>
          </a:blip>
          <a:srcRect b="0" l="0" r="0" t="0"/>
          <a:stretch/>
        </p:blipFill>
        <p:spPr>
          <a:xfrm>
            <a:off x="1047750" y="3933825"/>
            <a:ext cx="7839075" cy="19051"/>
          </a:xfrm>
          <a:prstGeom prst="rect">
            <a:avLst/>
          </a:prstGeom>
          <a:noFill/>
          <a:ln>
            <a:noFill/>
          </a:ln>
        </p:spPr>
      </p:pic>
      <p:pic>
        <p:nvPicPr>
          <p:cNvPr descr="preencoded.png" id="319" name="Google Shape;319;p20"/>
          <p:cNvPicPr preferRelativeResize="0"/>
          <p:nvPr/>
        </p:nvPicPr>
        <p:blipFill rotWithShape="1">
          <a:blip r:embed="rId5">
            <a:alphaModFix/>
          </a:blip>
          <a:srcRect b="0" l="0" r="0" t="0"/>
          <a:stretch/>
        </p:blipFill>
        <p:spPr>
          <a:xfrm>
            <a:off x="9401175" y="3933825"/>
            <a:ext cx="7839075" cy="19051"/>
          </a:xfrm>
          <a:prstGeom prst="rect">
            <a:avLst/>
          </a:prstGeom>
          <a:noFill/>
          <a:ln>
            <a:noFill/>
          </a:ln>
        </p:spPr>
      </p:pic>
      <p:pic>
        <p:nvPicPr>
          <p:cNvPr descr="preencoded.png" id="320" name="Google Shape;320;p20"/>
          <p:cNvPicPr preferRelativeResize="0"/>
          <p:nvPr/>
        </p:nvPicPr>
        <p:blipFill rotWithShape="1">
          <a:blip r:embed="rId5">
            <a:alphaModFix/>
          </a:blip>
          <a:srcRect b="0" l="0" r="0" t="0"/>
          <a:stretch/>
        </p:blipFill>
        <p:spPr>
          <a:xfrm>
            <a:off x="1047750" y="5105400"/>
            <a:ext cx="7839075" cy="19051"/>
          </a:xfrm>
          <a:prstGeom prst="rect">
            <a:avLst/>
          </a:prstGeom>
          <a:noFill/>
          <a:ln>
            <a:noFill/>
          </a:ln>
        </p:spPr>
      </p:pic>
      <p:pic>
        <p:nvPicPr>
          <p:cNvPr descr="preencoded.png" id="321" name="Google Shape;321;p20"/>
          <p:cNvPicPr preferRelativeResize="0"/>
          <p:nvPr/>
        </p:nvPicPr>
        <p:blipFill rotWithShape="1">
          <a:blip r:embed="rId5">
            <a:alphaModFix/>
          </a:blip>
          <a:srcRect b="0" l="0" r="0" t="0"/>
          <a:stretch/>
        </p:blipFill>
        <p:spPr>
          <a:xfrm>
            <a:off x="9401175" y="5105400"/>
            <a:ext cx="7839075" cy="19051"/>
          </a:xfrm>
          <a:prstGeom prst="rect">
            <a:avLst/>
          </a:prstGeom>
          <a:noFill/>
          <a:ln>
            <a:noFill/>
          </a:ln>
        </p:spPr>
      </p:pic>
      <p:pic>
        <p:nvPicPr>
          <p:cNvPr descr="preencoded.png" id="322" name="Google Shape;322;p20"/>
          <p:cNvPicPr preferRelativeResize="0"/>
          <p:nvPr/>
        </p:nvPicPr>
        <p:blipFill rotWithShape="1">
          <a:blip r:embed="rId5">
            <a:alphaModFix/>
          </a:blip>
          <a:srcRect b="0" l="0" r="0" t="0"/>
          <a:stretch/>
        </p:blipFill>
        <p:spPr>
          <a:xfrm>
            <a:off x="1047750" y="6276975"/>
            <a:ext cx="7839075" cy="19051"/>
          </a:xfrm>
          <a:prstGeom prst="rect">
            <a:avLst/>
          </a:prstGeom>
          <a:noFill/>
          <a:ln>
            <a:noFill/>
          </a:ln>
        </p:spPr>
      </p:pic>
      <p:pic>
        <p:nvPicPr>
          <p:cNvPr descr="preencoded.png" id="323" name="Google Shape;323;p20"/>
          <p:cNvPicPr preferRelativeResize="0"/>
          <p:nvPr/>
        </p:nvPicPr>
        <p:blipFill rotWithShape="1">
          <a:blip r:embed="rId5">
            <a:alphaModFix/>
          </a:blip>
          <a:srcRect b="0" l="0" r="0" t="0"/>
          <a:stretch/>
        </p:blipFill>
        <p:spPr>
          <a:xfrm>
            <a:off x="9401175" y="6276975"/>
            <a:ext cx="7839075" cy="19051"/>
          </a:xfrm>
          <a:prstGeom prst="rect">
            <a:avLst/>
          </a:prstGeom>
          <a:noFill/>
          <a:ln>
            <a:noFill/>
          </a:ln>
        </p:spPr>
      </p:pic>
      <p:pic>
        <p:nvPicPr>
          <p:cNvPr descr="preencoded.png" id="324" name="Google Shape;324;p20"/>
          <p:cNvPicPr preferRelativeResize="0"/>
          <p:nvPr/>
        </p:nvPicPr>
        <p:blipFill rotWithShape="1">
          <a:blip r:embed="rId5">
            <a:alphaModFix/>
          </a:blip>
          <a:srcRect b="0" l="0" r="0" t="0"/>
          <a:stretch/>
        </p:blipFill>
        <p:spPr>
          <a:xfrm>
            <a:off x="1047750" y="7448550"/>
            <a:ext cx="7839075" cy="19051"/>
          </a:xfrm>
          <a:prstGeom prst="rect">
            <a:avLst/>
          </a:prstGeom>
          <a:noFill/>
          <a:ln>
            <a:noFill/>
          </a:ln>
        </p:spPr>
      </p:pic>
      <p:pic>
        <p:nvPicPr>
          <p:cNvPr descr="preencoded.png" id="325" name="Google Shape;325;p20"/>
          <p:cNvPicPr preferRelativeResize="0"/>
          <p:nvPr/>
        </p:nvPicPr>
        <p:blipFill rotWithShape="1">
          <a:blip r:embed="rId5">
            <a:alphaModFix/>
          </a:blip>
          <a:srcRect b="0" l="0" r="0" t="0"/>
          <a:stretch/>
        </p:blipFill>
        <p:spPr>
          <a:xfrm>
            <a:off x="9401175" y="7448550"/>
            <a:ext cx="7839075" cy="19051"/>
          </a:xfrm>
          <a:prstGeom prst="rect">
            <a:avLst/>
          </a:prstGeom>
          <a:noFill/>
          <a:ln>
            <a:noFill/>
          </a:ln>
        </p:spPr>
      </p:pic>
      <p:pic>
        <p:nvPicPr>
          <p:cNvPr descr="preencoded.png" id="326" name="Google Shape;326;p20"/>
          <p:cNvPicPr preferRelativeResize="0"/>
          <p:nvPr/>
        </p:nvPicPr>
        <p:blipFill rotWithShape="1">
          <a:blip r:embed="rId5">
            <a:alphaModFix/>
          </a:blip>
          <a:srcRect b="0" l="0" r="0" t="0"/>
          <a:stretch/>
        </p:blipFill>
        <p:spPr>
          <a:xfrm>
            <a:off x="1047750" y="8620125"/>
            <a:ext cx="7839075" cy="19051"/>
          </a:xfrm>
          <a:prstGeom prst="rect">
            <a:avLst/>
          </a:prstGeom>
          <a:noFill/>
          <a:ln>
            <a:noFill/>
          </a:ln>
        </p:spPr>
      </p:pic>
      <p:pic>
        <p:nvPicPr>
          <p:cNvPr descr="preencoded.png" id="327" name="Google Shape;327;p20"/>
          <p:cNvPicPr preferRelativeResize="0"/>
          <p:nvPr/>
        </p:nvPicPr>
        <p:blipFill rotWithShape="1">
          <a:blip r:embed="rId6">
            <a:alphaModFix/>
          </a:blip>
          <a:srcRect b="0" l="0" r="0" t="0"/>
          <a:stretch/>
        </p:blipFill>
        <p:spPr>
          <a:xfrm>
            <a:off x="1047750" y="3276600"/>
            <a:ext cx="460381" cy="161925"/>
          </a:xfrm>
          <a:prstGeom prst="rect">
            <a:avLst/>
          </a:prstGeom>
          <a:noFill/>
          <a:ln>
            <a:noFill/>
          </a:ln>
        </p:spPr>
      </p:pic>
      <p:pic>
        <p:nvPicPr>
          <p:cNvPr descr="preencoded.png" id="328" name="Google Shape;328;p20"/>
          <p:cNvPicPr preferRelativeResize="0"/>
          <p:nvPr/>
        </p:nvPicPr>
        <p:blipFill rotWithShape="1">
          <a:blip r:embed="rId6">
            <a:alphaModFix/>
          </a:blip>
          <a:srcRect b="0" l="0" r="0" t="0"/>
          <a:stretch/>
        </p:blipFill>
        <p:spPr>
          <a:xfrm>
            <a:off x="9410700" y="3276600"/>
            <a:ext cx="460381" cy="161925"/>
          </a:xfrm>
          <a:prstGeom prst="rect">
            <a:avLst/>
          </a:prstGeom>
          <a:noFill/>
          <a:ln>
            <a:noFill/>
          </a:ln>
        </p:spPr>
      </p:pic>
      <p:pic>
        <p:nvPicPr>
          <p:cNvPr descr="preencoded.png" id="329" name="Google Shape;329;p20"/>
          <p:cNvPicPr preferRelativeResize="0"/>
          <p:nvPr/>
        </p:nvPicPr>
        <p:blipFill rotWithShape="1">
          <a:blip r:embed="rId6">
            <a:alphaModFix/>
          </a:blip>
          <a:srcRect b="0" l="0" r="0" t="0"/>
          <a:stretch/>
        </p:blipFill>
        <p:spPr>
          <a:xfrm>
            <a:off x="1047750" y="4448175"/>
            <a:ext cx="460381" cy="161925"/>
          </a:xfrm>
          <a:prstGeom prst="rect">
            <a:avLst/>
          </a:prstGeom>
          <a:noFill/>
          <a:ln>
            <a:noFill/>
          </a:ln>
        </p:spPr>
      </p:pic>
      <p:pic>
        <p:nvPicPr>
          <p:cNvPr descr="preencoded.png" id="330" name="Google Shape;330;p20"/>
          <p:cNvPicPr preferRelativeResize="0"/>
          <p:nvPr/>
        </p:nvPicPr>
        <p:blipFill rotWithShape="1">
          <a:blip r:embed="rId6">
            <a:alphaModFix/>
          </a:blip>
          <a:srcRect b="0" l="0" r="0" t="0"/>
          <a:stretch/>
        </p:blipFill>
        <p:spPr>
          <a:xfrm>
            <a:off x="9410700" y="4448175"/>
            <a:ext cx="460381" cy="161925"/>
          </a:xfrm>
          <a:prstGeom prst="rect">
            <a:avLst/>
          </a:prstGeom>
          <a:noFill/>
          <a:ln>
            <a:noFill/>
          </a:ln>
        </p:spPr>
      </p:pic>
      <p:pic>
        <p:nvPicPr>
          <p:cNvPr descr="preencoded.png" id="331" name="Google Shape;331;p20"/>
          <p:cNvPicPr preferRelativeResize="0"/>
          <p:nvPr/>
        </p:nvPicPr>
        <p:blipFill rotWithShape="1">
          <a:blip r:embed="rId6">
            <a:alphaModFix/>
          </a:blip>
          <a:srcRect b="0" l="0" r="0" t="0"/>
          <a:stretch/>
        </p:blipFill>
        <p:spPr>
          <a:xfrm>
            <a:off x="1047750" y="5619750"/>
            <a:ext cx="460381" cy="161925"/>
          </a:xfrm>
          <a:prstGeom prst="rect">
            <a:avLst/>
          </a:prstGeom>
          <a:noFill/>
          <a:ln>
            <a:noFill/>
          </a:ln>
        </p:spPr>
      </p:pic>
      <p:pic>
        <p:nvPicPr>
          <p:cNvPr descr="preencoded.png" id="332" name="Google Shape;332;p20"/>
          <p:cNvPicPr preferRelativeResize="0"/>
          <p:nvPr/>
        </p:nvPicPr>
        <p:blipFill rotWithShape="1">
          <a:blip r:embed="rId6">
            <a:alphaModFix/>
          </a:blip>
          <a:srcRect b="0" l="0" r="0" t="0"/>
          <a:stretch/>
        </p:blipFill>
        <p:spPr>
          <a:xfrm>
            <a:off x="9410700" y="5619750"/>
            <a:ext cx="460381" cy="161925"/>
          </a:xfrm>
          <a:prstGeom prst="rect">
            <a:avLst/>
          </a:prstGeom>
          <a:noFill/>
          <a:ln>
            <a:noFill/>
          </a:ln>
        </p:spPr>
      </p:pic>
      <p:pic>
        <p:nvPicPr>
          <p:cNvPr descr="preencoded.png" id="333" name="Google Shape;333;p20"/>
          <p:cNvPicPr preferRelativeResize="0"/>
          <p:nvPr/>
        </p:nvPicPr>
        <p:blipFill rotWithShape="1">
          <a:blip r:embed="rId7">
            <a:alphaModFix/>
          </a:blip>
          <a:srcRect b="0" l="0" r="0" t="0"/>
          <a:stretch/>
        </p:blipFill>
        <p:spPr>
          <a:xfrm>
            <a:off x="1047750" y="7962900"/>
            <a:ext cx="161925" cy="161925"/>
          </a:xfrm>
          <a:prstGeom prst="rect">
            <a:avLst/>
          </a:prstGeom>
          <a:noFill/>
          <a:ln>
            <a:noFill/>
          </a:ln>
        </p:spPr>
      </p:pic>
      <p:pic>
        <p:nvPicPr>
          <p:cNvPr descr="preencoded.png" id="334" name="Google Shape;334;p20"/>
          <p:cNvPicPr preferRelativeResize="0"/>
          <p:nvPr/>
        </p:nvPicPr>
        <p:blipFill rotWithShape="1">
          <a:blip r:embed="rId8">
            <a:alphaModFix/>
          </a:blip>
          <a:srcRect b="0" l="0" r="0" t="0"/>
          <a:stretch/>
        </p:blipFill>
        <p:spPr>
          <a:xfrm>
            <a:off x="1343025" y="7962900"/>
            <a:ext cx="161925" cy="161925"/>
          </a:xfrm>
          <a:prstGeom prst="rect">
            <a:avLst/>
          </a:prstGeom>
          <a:noFill/>
          <a:ln>
            <a:noFill/>
          </a:ln>
        </p:spPr>
      </p:pic>
      <p:pic>
        <p:nvPicPr>
          <p:cNvPr descr="preencoded.png" id="335" name="Google Shape;335;p20"/>
          <p:cNvPicPr preferRelativeResize="0"/>
          <p:nvPr/>
        </p:nvPicPr>
        <p:blipFill rotWithShape="1">
          <a:blip r:embed="rId6">
            <a:alphaModFix/>
          </a:blip>
          <a:srcRect b="0" l="0" r="0" t="0"/>
          <a:stretch/>
        </p:blipFill>
        <p:spPr>
          <a:xfrm>
            <a:off x="1047750" y="6791325"/>
            <a:ext cx="460381" cy="161925"/>
          </a:xfrm>
          <a:prstGeom prst="rect">
            <a:avLst/>
          </a:prstGeom>
          <a:noFill/>
          <a:ln>
            <a:noFill/>
          </a:ln>
        </p:spPr>
      </p:pic>
      <p:pic>
        <p:nvPicPr>
          <p:cNvPr descr="preencoded.png" id="336" name="Google Shape;336;p20"/>
          <p:cNvPicPr preferRelativeResize="0"/>
          <p:nvPr/>
        </p:nvPicPr>
        <p:blipFill rotWithShape="1">
          <a:blip r:embed="rId6">
            <a:alphaModFix/>
          </a:blip>
          <a:srcRect b="0" l="0" r="0" t="0"/>
          <a:stretch/>
        </p:blipFill>
        <p:spPr>
          <a:xfrm>
            <a:off x="9410700" y="6791325"/>
            <a:ext cx="460381" cy="161925"/>
          </a:xfrm>
          <a:prstGeom prst="rect">
            <a:avLst/>
          </a:prstGeom>
          <a:noFill/>
          <a:ln>
            <a:noFill/>
          </a:ln>
        </p:spPr>
      </p:pic>
      <p:sp>
        <p:nvSpPr>
          <p:cNvPr id="337" name="Google Shape;337;p20"/>
          <p:cNvSpPr/>
          <p:nvPr/>
        </p:nvSpPr>
        <p:spPr>
          <a:xfrm>
            <a:off x="14049375" y="9667875"/>
            <a:ext cx="3190875" cy="161925"/>
          </a:xfrm>
          <a:prstGeom prst="rect">
            <a:avLst/>
          </a:prstGeom>
          <a:noFill/>
          <a:ln>
            <a:noFill/>
          </a:ln>
        </p:spPr>
        <p:txBody>
          <a:bodyPr anchorCtr="0" anchor="t" bIns="0" lIns="0" spcFirstLastPara="1" rIns="0" wrap="square" tIns="0">
            <a:noAutofit/>
          </a:bodyPr>
          <a:lstStyle/>
          <a:p>
            <a:pPr indent="0" lvl="0" marL="0" marR="0" rtl="0" algn="r">
              <a:lnSpc>
                <a:spcPct val="133333"/>
              </a:lnSpc>
              <a:spcBef>
                <a:spcPts val="0"/>
              </a:spcBef>
              <a:spcAft>
                <a:spcPts val="0"/>
              </a:spcAft>
              <a:buNone/>
            </a:pPr>
            <a:r>
              <a:rPr b="0" i="0" lang="en-US" sz="900" u="none" cap="none" strike="noStrike">
                <a:solidFill>
                  <a:srgbClr val="E5E1E6"/>
                </a:solidFill>
                <a:latin typeface="JetBrains Mono"/>
                <a:ea typeface="JetBrains Mono"/>
                <a:cs typeface="JetBrains Mono"/>
                <a:sym typeface="JetBrains Mono"/>
              </a:rPr>
              <a:t>2022 HACKTOBERFEST. ALL RIGHTS RESERVED</a:t>
            </a:r>
            <a:endParaRPr b="0" i="0" sz="900" u="none" cap="none" strike="noStrike">
              <a:solidFill>
                <a:schemeClr val="dk1"/>
              </a:solidFill>
              <a:latin typeface="Calibri"/>
              <a:ea typeface="Calibri"/>
              <a:cs typeface="Calibri"/>
              <a:sym typeface="Calibri"/>
            </a:endParaRPr>
          </a:p>
        </p:txBody>
      </p:sp>
      <p:sp>
        <p:nvSpPr>
          <p:cNvPr id="338" name="Google Shape;338;p20"/>
          <p:cNvSpPr/>
          <p:nvPr/>
        </p:nvSpPr>
        <p:spPr>
          <a:xfrm>
            <a:off x="1047750" y="485775"/>
            <a:ext cx="2228850" cy="228600"/>
          </a:xfrm>
          <a:prstGeom prst="rect">
            <a:avLst/>
          </a:prstGeom>
          <a:noFill/>
          <a:ln>
            <a:noFill/>
          </a:ln>
        </p:spPr>
        <p:txBody>
          <a:bodyPr anchorCtr="0" anchor="t" bIns="0" lIns="0" spcFirstLastPara="1" rIns="0" wrap="square" tIns="0">
            <a:noAutofit/>
          </a:bodyPr>
          <a:lstStyle/>
          <a:p>
            <a:pPr indent="0" lvl="0" marL="0" marR="0" rtl="0" algn="l">
              <a:lnSpc>
                <a:spcPct val="171428"/>
              </a:lnSpc>
              <a:spcBef>
                <a:spcPts val="0"/>
              </a:spcBef>
              <a:spcAft>
                <a:spcPts val="0"/>
              </a:spcAft>
              <a:buNone/>
            </a:pPr>
            <a:r>
              <a:rPr b="0" i="0" lang="en-US" sz="1050" u="none" cap="none" strike="noStrike">
                <a:solidFill>
                  <a:srgbClr val="E5E1E6"/>
                </a:solidFill>
                <a:latin typeface="JetBrains Mono ExtraBold"/>
                <a:ea typeface="JetBrains Mono ExtraBold"/>
                <a:cs typeface="JetBrains Mono ExtraBold"/>
                <a:sym typeface="JetBrains Mono ExtraBold"/>
              </a:rPr>
              <a:t>DigitalOcean / </a:t>
            </a:r>
            <a:r>
              <a:rPr b="0" i="0" lang="en-US" sz="1050" u="none" cap="none" strike="noStrike">
                <a:solidFill>
                  <a:srgbClr val="B4FF39"/>
                </a:solidFill>
                <a:latin typeface="JetBrains Mono ExtraBold"/>
                <a:ea typeface="JetBrains Mono ExtraBold"/>
                <a:cs typeface="JetBrains Mono ExtraBold"/>
                <a:sym typeface="JetBrains Mono ExtraBold"/>
              </a:rPr>
              <a:t>The legacy</a:t>
            </a:r>
            <a:endParaRPr b="0" i="0" sz="1050" u="none" cap="none" strike="noStrike">
              <a:solidFill>
                <a:schemeClr val="dk1"/>
              </a:solidFill>
              <a:latin typeface="Calibri"/>
              <a:ea typeface="Calibri"/>
              <a:cs typeface="Calibri"/>
              <a:sym typeface="Calibri"/>
            </a:endParaRPr>
          </a:p>
        </p:txBody>
      </p:sp>
      <p:sp>
        <p:nvSpPr>
          <p:cNvPr id="339" name="Google Shape;339;p20"/>
          <p:cNvSpPr/>
          <p:nvPr/>
        </p:nvSpPr>
        <p:spPr>
          <a:xfrm>
            <a:off x="2028225" y="3057525"/>
            <a:ext cx="6858600" cy="600000"/>
          </a:xfrm>
          <a:prstGeom prst="rect">
            <a:avLst/>
          </a:prstGeom>
          <a:noFill/>
          <a:ln>
            <a:noFill/>
          </a:ln>
        </p:spPr>
        <p:txBody>
          <a:bodyPr anchorCtr="0" anchor="t" bIns="0" lIns="0" spcFirstLastPara="1" rIns="0" wrap="square" tIns="0">
            <a:noAutofit/>
          </a:bodyPr>
          <a:lstStyle/>
          <a:p>
            <a:pPr indent="0" lvl="0" marL="0" marR="0" rtl="0" algn="r">
              <a:lnSpc>
                <a:spcPct val="150000"/>
              </a:lnSpc>
              <a:spcBef>
                <a:spcPts val="0"/>
              </a:spcBef>
              <a:spcAft>
                <a:spcPts val="0"/>
              </a:spcAft>
              <a:buNone/>
            </a:pPr>
            <a:r>
              <a:rPr b="0" i="0" lang="en-US" sz="3150" u="none" cap="none" strike="noStrike">
                <a:solidFill>
                  <a:srgbClr val="FFFFFF"/>
                </a:solidFill>
                <a:latin typeface="JetBrains Mono Light"/>
                <a:ea typeface="JetBrains Mono Light"/>
                <a:cs typeface="JetBrains Mono Light"/>
                <a:sym typeface="JetBrains Mono Light"/>
              </a:rPr>
              <a:t>Inform reception / security</a:t>
            </a:r>
            <a:endParaRPr b="0" i="0" sz="3150" u="none" cap="none" strike="noStrike">
              <a:solidFill>
                <a:schemeClr val="dk1"/>
              </a:solidFill>
              <a:latin typeface="Calibri"/>
              <a:ea typeface="Calibri"/>
              <a:cs typeface="Calibri"/>
              <a:sym typeface="Calibri"/>
            </a:endParaRPr>
          </a:p>
        </p:txBody>
      </p:sp>
      <p:sp>
        <p:nvSpPr>
          <p:cNvPr id="340" name="Google Shape;340;p20"/>
          <p:cNvSpPr/>
          <p:nvPr/>
        </p:nvSpPr>
        <p:spPr>
          <a:xfrm>
            <a:off x="10663650" y="3057525"/>
            <a:ext cx="6586200" cy="600000"/>
          </a:xfrm>
          <a:prstGeom prst="rect">
            <a:avLst/>
          </a:prstGeom>
          <a:noFill/>
          <a:ln>
            <a:noFill/>
          </a:ln>
        </p:spPr>
        <p:txBody>
          <a:bodyPr anchorCtr="0" anchor="t" bIns="0" lIns="0" spcFirstLastPara="1" rIns="0" wrap="square" tIns="0">
            <a:noAutofit/>
          </a:bodyPr>
          <a:lstStyle/>
          <a:p>
            <a:pPr indent="0" lvl="0" marL="0" marR="0" rtl="0" algn="r">
              <a:lnSpc>
                <a:spcPct val="150000"/>
              </a:lnSpc>
              <a:spcBef>
                <a:spcPts val="0"/>
              </a:spcBef>
              <a:spcAft>
                <a:spcPts val="0"/>
              </a:spcAft>
              <a:buNone/>
            </a:pPr>
            <a:r>
              <a:rPr b="0" i="0" lang="en-US" sz="3150" u="none" cap="none" strike="noStrike">
                <a:solidFill>
                  <a:srgbClr val="FFFFFF"/>
                </a:solidFill>
                <a:latin typeface="JetBrains Mono Light"/>
                <a:ea typeface="JetBrains Mono Light"/>
                <a:cs typeface="JetBrains Mono Light"/>
                <a:sym typeface="JetBrains Mono Light"/>
              </a:rPr>
              <a:t>List all facilities</a:t>
            </a:r>
            <a:endParaRPr b="0" i="0" sz="3150" u="none" cap="none" strike="noStrike">
              <a:solidFill>
                <a:schemeClr val="dk1"/>
              </a:solidFill>
              <a:latin typeface="Calibri"/>
              <a:ea typeface="Calibri"/>
              <a:cs typeface="Calibri"/>
              <a:sym typeface="Calibri"/>
            </a:endParaRPr>
          </a:p>
        </p:txBody>
      </p:sp>
      <p:sp>
        <p:nvSpPr>
          <p:cNvPr id="341" name="Google Shape;341;p20"/>
          <p:cNvSpPr/>
          <p:nvPr/>
        </p:nvSpPr>
        <p:spPr>
          <a:xfrm>
            <a:off x="2098838" y="4229100"/>
            <a:ext cx="6788100" cy="600000"/>
          </a:xfrm>
          <a:prstGeom prst="rect">
            <a:avLst/>
          </a:prstGeom>
          <a:noFill/>
          <a:ln>
            <a:noFill/>
          </a:ln>
        </p:spPr>
        <p:txBody>
          <a:bodyPr anchorCtr="0" anchor="t" bIns="0" lIns="0" spcFirstLastPara="1" rIns="0" wrap="square" tIns="0">
            <a:noAutofit/>
          </a:bodyPr>
          <a:lstStyle/>
          <a:p>
            <a:pPr indent="0" lvl="0" marL="0" marR="0" rtl="0" algn="r">
              <a:lnSpc>
                <a:spcPct val="150000"/>
              </a:lnSpc>
              <a:spcBef>
                <a:spcPts val="0"/>
              </a:spcBef>
              <a:spcAft>
                <a:spcPts val="0"/>
              </a:spcAft>
              <a:buNone/>
            </a:pPr>
            <a:r>
              <a:rPr b="0" i="0" lang="en-US" sz="3150" u="none" cap="none" strike="noStrike">
                <a:solidFill>
                  <a:srgbClr val="FFFFFF"/>
                </a:solidFill>
                <a:latin typeface="JetBrains Mono Light"/>
                <a:ea typeface="JetBrains Mono Light"/>
                <a:cs typeface="JetBrains Mono Light"/>
                <a:sym typeface="JetBrains Mono Light"/>
              </a:rPr>
              <a:t>Share accessibility info</a:t>
            </a:r>
            <a:endParaRPr b="0" i="0" sz="3150" u="none" cap="none" strike="noStrike">
              <a:solidFill>
                <a:schemeClr val="dk1"/>
              </a:solidFill>
              <a:latin typeface="Calibri"/>
              <a:ea typeface="Calibri"/>
              <a:cs typeface="Calibri"/>
              <a:sym typeface="Calibri"/>
            </a:endParaRPr>
          </a:p>
        </p:txBody>
      </p:sp>
      <p:sp>
        <p:nvSpPr>
          <p:cNvPr id="342" name="Google Shape;342;p20"/>
          <p:cNvSpPr/>
          <p:nvPr/>
        </p:nvSpPr>
        <p:spPr>
          <a:xfrm>
            <a:off x="10663575" y="4229100"/>
            <a:ext cx="6586200" cy="600000"/>
          </a:xfrm>
          <a:prstGeom prst="rect">
            <a:avLst/>
          </a:prstGeom>
          <a:noFill/>
          <a:ln>
            <a:noFill/>
          </a:ln>
        </p:spPr>
        <p:txBody>
          <a:bodyPr anchorCtr="0" anchor="t" bIns="0" lIns="0" spcFirstLastPara="1" rIns="0" wrap="square" tIns="0">
            <a:noAutofit/>
          </a:bodyPr>
          <a:lstStyle/>
          <a:p>
            <a:pPr indent="0" lvl="0" marL="0" marR="0" rtl="0" algn="r">
              <a:lnSpc>
                <a:spcPct val="150000"/>
              </a:lnSpc>
              <a:spcBef>
                <a:spcPts val="0"/>
              </a:spcBef>
              <a:spcAft>
                <a:spcPts val="0"/>
              </a:spcAft>
              <a:buNone/>
            </a:pPr>
            <a:r>
              <a:rPr b="0" i="0" lang="en-US" sz="3150" u="none" cap="none" strike="noStrike">
                <a:solidFill>
                  <a:srgbClr val="FFFFFF"/>
                </a:solidFill>
                <a:latin typeface="JetBrains Mono Light"/>
                <a:ea typeface="JetBrains Mono Light"/>
                <a:cs typeface="JetBrains Mono Light"/>
                <a:sym typeface="JetBrains Mono Light"/>
              </a:rPr>
              <a:t>Fire evacuation process</a:t>
            </a:r>
            <a:endParaRPr b="0" i="0" sz="3150" u="none" cap="none" strike="noStrike">
              <a:solidFill>
                <a:schemeClr val="dk1"/>
              </a:solidFill>
              <a:latin typeface="Calibri"/>
              <a:ea typeface="Calibri"/>
              <a:cs typeface="Calibri"/>
              <a:sym typeface="Calibri"/>
            </a:endParaRPr>
          </a:p>
        </p:txBody>
      </p:sp>
      <p:sp>
        <p:nvSpPr>
          <p:cNvPr id="343" name="Google Shape;343;p20"/>
          <p:cNvSpPr/>
          <p:nvPr/>
        </p:nvSpPr>
        <p:spPr>
          <a:xfrm>
            <a:off x="2028225" y="5400675"/>
            <a:ext cx="6858600" cy="600000"/>
          </a:xfrm>
          <a:prstGeom prst="rect">
            <a:avLst/>
          </a:prstGeom>
          <a:noFill/>
          <a:ln>
            <a:noFill/>
          </a:ln>
        </p:spPr>
        <p:txBody>
          <a:bodyPr anchorCtr="0" anchor="t" bIns="0" lIns="0" spcFirstLastPara="1" rIns="0" wrap="square" tIns="0">
            <a:noAutofit/>
          </a:bodyPr>
          <a:lstStyle/>
          <a:p>
            <a:pPr indent="0" lvl="0" marL="0" marR="0" rtl="0" algn="r">
              <a:lnSpc>
                <a:spcPct val="150000"/>
              </a:lnSpc>
              <a:spcBef>
                <a:spcPts val="0"/>
              </a:spcBef>
              <a:spcAft>
                <a:spcPts val="0"/>
              </a:spcAft>
              <a:buNone/>
            </a:pPr>
            <a:r>
              <a:rPr b="0" i="0" lang="en-US" sz="3150" u="none" cap="none" strike="noStrike">
                <a:solidFill>
                  <a:srgbClr val="FFFFFF"/>
                </a:solidFill>
                <a:latin typeface="JetBrains Mono Light"/>
                <a:ea typeface="JetBrains Mono Light"/>
                <a:cs typeface="JetBrains Mono Light"/>
                <a:sym typeface="JetBrains Mono Light"/>
              </a:rPr>
              <a:t>Check for childcare options</a:t>
            </a:r>
            <a:endParaRPr b="0" i="0" sz="3150" u="none" cap="none" strike="noStrike">
              <a:solidFill>
                <a:schemeClr val="dk1"/>
              </a:solidFill>
              <a:latin typeface="Calibri"/>
              <a:ea typeface="Calibri"/>
              <a:cs typeface="Calibri"/>
              <a:sym typeface="Calibri"/>
            </a:endParaRPr>
          </a:p>
        </p:txBody>
      </p:sp>
      <p:sp>
        <p:nvSpPr>
          <p:cNvPr id="344" name="Google Shape;344;p20"/>
          <p:cNvSpPr/>
          <p:nvPr/>
        </p:nvSpPr>
        <p:spPr>
          <a:xfrm>
            <a:off x="10663575" y="5400675"/>
            <a:ext cx="6586200" cy="600000"/>
          </a:xfrm>
          <a:prstGeom prst="rect">
            <a:avLst/>
          </a:prstGeom>
          <a:noFill/>
          <a:ln>
            <a:noFill/>
          </a:ln>
        </p:spPr>
        <p:txBody>
          <a:bodyPr anchorCtr="0" anchor="t" bIns="0" lIns="0" spcFirstLastPara="1" rIns="0" wrap="square" tIns="0">
            <a:noAutofit/>
          </a:bodyPr>
          <a:lstStyle/>
          <a:p>
            <a:pPr indent="0" lvl="0" marL="0" marR="0" rtl="0" algn="r">
              <a:lnSpc>
                <a:spcPct val="150000"/>
              </a:lnSpc>
              <a:spcBef>
                <a:spcPts val="0"/>
              </a:spcBef>
              <a:spcAft>
                <a:spcPts val="0"/>
              </a:spcAft>
              <a:buNone/>
            </a:pPr>
            <a:r>
              <a:rPr b="0" i="0" lang="en-US" sz="3150" u="none" cap="none" strike="noStrike">
                <a:solidFill>
                  <a:srgbClr val="FFFFFF"/>
                </a:solidFill>
                <a:latin typeface="JetBrains Mono Light"/>
                <a:ea typeface="JetBrains Mono Light"/>
                <a:cs typeface="JetBrains Mono Light"/>
                <a:sym typeface="JetBrains Mono Light"/>
              </a:rPr>
              <a:t>Exit / return policy</a:t>
            </a:r>
            <a:endParaRPr b="0" i="0" sz="3150" u="none" cap="none" strike="noStrike">
              <a:solidFill>
                <a:schemeClr val="dk1"/>
              </a:solidFill>
              <a:latin typeface="Calibri"/>
              <a:ea typeface="Calibri"/>
              <a:cs typeface="Calibri"/>
              <a:sym typeface="Calibri"/>
            </a:endParaRPr>
          </a:p>
        </p:txBody>
      </p:sp>
      <p:sp>
        <p:nvSpPr>
          <p:cNvPr id="345" name="Google Shape;345;p20"/>
          <p:cNvSpPr/>
          <p:nvPr/>
        </p:nvSpPr>
        <p:spPr>
          <a:xfrm>
            <a:off x="2098725" y="7743825"/>
            <a:ext cx="6788100" cy="600000"/>
          </a:xfrm>
          <a:prstGeom prst="rect">
            <a:avLst/>
          </a:prstGeom>
          <a:noFill/>
          <a:ln>
            <a:noFill/>
          </a:ln>
        </p:spPr>
        <p:txBody>
          <a:bodyPr anchorCtr="0" anchor="t" bIns="0" lIns="0" spcFirstLastPara="1" rIns="0" wrap="square" tIns="0">
            <a:noAutofit/>
          </a:bodyPr>
          <a:lstStyle/>
          <a:p>
            <a:pPr indent="0" lvl="0" marL="0" marR="0" rtl="0" algn="r">
              <a:lnSpc>
                <a:spcPct val="150000"/>
              </a:lnSpc>
              <a:spcBef>
                <a:spcPts val="0"/>
              </a:spcBef>
              <a:spcAft>
                <a:spcPts val="0"/>
              </a:spcAft>
              <a:buNone/>
            </a:pPr>
            <a:r>
              <a:rPr b="0" i="0" lang="en-US" sz="3150" u="none" cap="none" strike="noStrike">
                <a:solidFill>
                  <a:srgbClr val="FFFFFF"/>
                </a:solidFill>
                <a:latin typeface="JetBrains Mono Light"/>
                <a:ea typeface="JetBrains Mono Light"/>
                <a:cs typeface="JetBrains Mono Light"/>
                <a:sym typeface="JetBrains Mono Light"/>
              </a:rPr>
              <a:t>Emergency service access</a:t>
            </a:r>
            <a:endParaRPr b="0" i="0" sz="3150" u="none" cap="none" strike="noStrike">
              <a:solidFill>
                <a:schemeClr val="dk1"/>
              </a:solidFill>
              <a:latin typeface="Calibri"/>
              <a:ea typeface="Calibri"/>
              <a:cs typeface="Calibri"/>
              <a:sym typeface="Calibri"/>
            </a:endParaRPr>
          </a:p>
        </p:txBody>
      </p:sp>
      <p:sp>
        <p:nvSpPr>
          <p:cNvPr id="346" name="Google Shape;346;p20"/>
          <p:cNvSpPr/>
          <p:nvPr/>
        </p:nvSpPr>
        <p:spPr>
          <a:xfrm>
            <a:off x="2098725" y="6572250"/>
            <a:ext cx="6788100" cy="600000"/>
          </a:xfrm>
          <a:prstGeom prst="rect">
            <a:avLst/>
          </a:prstGeom>
          <a:noFill/>
          <a:ln>
            <a:noFill/>
          </a:ln>
        </p:spPr>
        <p:txBody>
          <a:bodyPr anchorCtr="0" anchor="t" bIns="0" lIns="0" spcFirstLastPara="1" rIns="0" wrap="square" tIns="0">
            <a:noAutofit/>
          </a:bodyPr>
          <a:lstStyle/>
          <a:p>
            <a:pPr indent="0" lvl="0" marL="0" marR="0" rtl="0" algn="r">
              <a:lnSpc>
                <a:spcPct val="150000"/>
              </a:lnSpc>
              <a:spcBef>
                <a:spcPts val="0"/>
              </a:spcBef>
              <a:spcAft>
                <a:spcPts val="0"/>
              </a:spcAft>
              <a:buNone/>
            </a:pPr>
            <a:r>
              <a:rPr b="0" i="0" lang="en-US" sz="3150" u="none" cap="none" strike="noStrike">
                <a:solidFill>
                  <a:srgbClr val="FFFFFF"/>
                </a:solidFill>
                <a:latin typeface="JetBrains Mono Light"/>
                <a:ea typeface="JetBrains Mono Light"/>
                <a:cs typeface="JetBrains Mono Light"/>
                <a:sym typeface="JetBrains Mono Light"/>
              </a:rPr>
              <a:t>Share public transport info</a:t>
            </a:r>
            <a:endParaRPr b="0" i="0" sz="3150" u="none" cap="none" strike="noStrike">
              <a:solidFill>
                <a:schemeClr val="dk1"/>
              </a:solidFill>
              <a:latin typeface="Calibri"/>
              <a:ea typeface="Calibri"/>
              <a:cs typeface="Calibri"/>
              <a:sym typeface="Calibri"/>
            </a:endParaRPr>
          </a:p>
        </p:txBody>
      </p:sp>
      <p:sp>
        <p:nvSpPr>
          <p:cNvPr id="347" name="Google Shape;347;p20"/>
          <p:cNvSpPr/>
          <p:nvPr/>
        </p:nvSpPr>
        <p:spPr>
          <a:xfrm>
            <a:off x="10663575" y="6572250"/>
            <a:ext cx="6586200" cy="600000"/>
          </a:xfrm>
          <a:prstGeom prst="rect">
            <a:avLst/>
          </a:prstGeom>
          <a:noFill/>
          <a:ln>
            <a:noFill/>
          </a:ln>
        </p:spPr>
        <p:txBody>
          <a:bodyPr anchorCtr="0" anchor="t" bIns="0" lIns="0" spcFirstLastPara="1" rIns="0" wrap="square" tIns="0">
            <a:noAutofit/>
          </a:bodyPr>
          <a:lstStyle/>
          <a:p>
            <a:pPr indent="0" lvl="0" marL="0" marR="0" rtl="0" algn="r">
              <a:lnSpc>
                <a:spcPct val="150000"/>
              </a:lnSpc>
              <a:spcBef>
                <a:spcPts val="0"/>
              </a:spcBef>
              <a:spcAft>
                <a:spcPts val="0"/>
              </a:spcAft>
              <a:buNone/>
            </a:pPr>
            <a:r>
              <a:rPr b="0" i="0" lang="en-US" sz="3150" u="none" cap="none" strike="noStrike">
                <a:solidFill>
                  <a:srgbClr val="FFFFFF"/>
                </a:solidFill>
                <a:latin typeface="JetBrains Mono Light"/>
                <a:ea typeface="JetBrains Mono Light"/>
                <a:cs typeface="JetBrains Mono Light"/>
                <a:sym typeface="JetBrains Mono Light"/>
              </a:rPr>
              <a:t>Smoking areas</a:t>
            </a:r>
            <a:endParaRPr b="0" i="0" sz="3150" u="none" cap="none" strike="noStrike">
              <a:solidFill>
                <a:schemeClr val="dk1"/>
              </a:solidFill>
              <a:latin typeface="Calibri"/>
              <a:ea typeface="Calibri"/>
              <a:cs typeface="Calibri"/>
              <a:sym typeface="Calibri"/>
            </a:endParaRPr>
          </a:p>
        </p:txBody>
      </p:sp>
      <p:sp>
        <p:nvSpPr>
          <p:cNvPr id="348" name="Google Shape;348;p20"/>
          <p:cNvSpPr/>
          <p:nvPr/>
        </p:nvSpPr>
        <p:spPr>
          <a:xfrm>
            <a:off x="1047750" y="1333500"/>
            <a:ext cx="1885800" cy="447600"/>
          </a:xfrm>
          <a:prstGeom prst="rect">
            <a:avLst/>
          </a:prstGeom>
          <a:noFill/>
          <a:ln>
            <a:noFill/>
          </a:ln>
        </p:spPr>
        <p:txBody>
          <a:bodyPr anchorCtr="0" anchor="t" bIns="0" lIns="0" spcFirstLastPara="1" rIns="0" wrap="square" tIns="0">
            <a:noAutofit/>
          </a:bodyPr>
          <a:lstStyle/>
          <a:p>
            <a:pPr indent="0" lvl="0" marL="0" marR="0" rtl="0" algn="l">
              <a:lnSpc>
                <a:spcPct val="118806"/>
              </a:lnSpc>
              <a:spcBef>
                <a:spcPts val="0"/>
              </a:spcBef>
              <a:spcAft>
                <a:spcPts val="0"/>
              </a:spcAft>
              <a:buNone/>
            </a:pPr>
            <a:r>
              <a:rPr b="0" i="0" lang="en-US" sz="2967" u="none" cap="none" strike="noStrike">
                <a:solidFill>
                  <a:srgbClr val="E5E1E6"/>
                </a:solidFill>
                <a:latin typeface="Barlow ExtraBold"/>
                <a:ea typeface="Barlow ExtraBold"/>
                <a:cs typeface="Barlow ExtraBold"/>
                <a:sym typeface="Barlow ExtraBold"/>
              </a:rPr>
              <a:t>THINGS TO</a:t>
            </a:r>
            <a:endParaRPr b="0" i="0" sz="2967" u="none" cap="none" strike="noStrike">
              <a:solidFill>
                <a:schemeClr val="dk1"/>
              </a:solidFill>
              <a:latin typeface="Calibri"/>
              <a:ea typeface="Calibri"/>
              <a:cs typeface="Calibri"/>
              <a:sym typeface="Calibri"/>
            </a:endParaRPr>
          </a:p>
        </p:txBody>
      </p:sp>
      <p:sp>
        <p:nvSpPr>
          <p:cNvPr id="349" name="Google Shape;349;p20"/>
          <p:cNvSpPr/>
          <p:nvPr/>
        </p:nvSpPr>
        <p:spPr>
          <a:xfrm>
            <a:off x="2933700" y="981075"/>
            <a:ext cx="3190800" cy="1143000"/>
          </a:xfrm>
          <a:prstGeom prst="rect">
            <a:avLst/>
          </a:prstGeom>
          <a:noFill/>
          <a:ln>
            <a:noFill/>
          </a:ln>
        </p:spPr>
        <p:txBody>
          <a:bodyPr anchorCtr="0" anchor="t" bIns="0" lIns="0" spcFirstLastPara="1" rIns="0" wrap="square" tIns="0">
            <a:noAutofit/>
          </a:bodyPr>
          <a:lstStyle/>
          <a:p>
            <a:pPr indent="0" lvl="0" marL="0" marR="0" rtl="0" algn="l">
              <a:lnSpc>
                <a:spcPct val="120000"/>
              </a:lnSpc>
              <a:spcBef>
                <a:spcPts val="0"/>
              </a:spcBef>
              <a:spcAft>
                <a:spcPts val="0"/>
              </a:spcAft>
              <a:buNone/>
            </a:pPr>
            <a:r>
              <a:rPr b="0" i="0" lang="en-US" sz="7500" u="none" cap="none" strike="noStrike">
                <a:solidFill>
                  <a:srgbClr val="E5E1E6"/>
                </a:solidFill>
                <a:latin typeface="Barlow ExtraBold"/>
                <a:ea typeface="Barlow ExtraBold"/>
                <a:cs typeface="Barlow ExtraBold"/>
                <a:sym typeface="Barlow ExtraBold"/>
              </a:rPr>
              <a:t>CHECK</a:t>
            </a:r>
            <a:endParaRPr b="0" i="0" sz="7500" u="none" cap="none" strike="noStrike">
              <a:solidFill>
                <a:schemeClr val="dk1"/>
              </a:solidFill>
              <a:latin typeface="Calibri"/>
              <a:ea typeface="Calibri"/>
              <a:cs typeface="Calibri"/>
              <a:sym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70F1E"/>
        </a:solidFill>
      </p:bgPr>
    </p:bg>
    <p:spTree>
      <p:nvGrpSpPr>
        <p:cNvPr id="354" name="Shape 354"/>
        <p:cNvGrpSpPr/>
        <p:nvPr/>
      </p:nvGrpSpPr>
      <p:grpSpPr>
        <a:xfrm>
          <a:off x="0" y="0"/>
          <a:ext cx="0" cy="0"/>
          <a:chOff x="0" y="0"/>
          <a:chExt cx="0" cy="0"/>
        </a:xfrm>
      </p:grpSpPr>
      <p:pic>
        <p:nvPicPr>
          <p:cNvPr id="355" name="Google Shape;355;p21"/>
          <p:cNvPicPr preferRelativeResize="0"/>
          <p:nvPr/>
        </p:nvPicPr>
        <p:blipFill rotWithShape="1">
          <a:blip r:embed="rId3">
            <a:alphaModFix/>
          </a:blip>
          <a:srcRect b="22684" l="0" r="0" t="0"/>
          <a:stretch/>
        </p:blipFill>
        <p:spPr>
          <a:xfrm>
            <a:off x="0" y="0"/>
            <a:ext cx="18288000" cy="10287001"/>
          </a:xfrm>
          <a:prstGeom prst="rect">
            <a:avLst/>
          </a:prstGeom>
          <a:noFill/>
          <a:ln>
            <a:noFill/>
          </a:ln>
        </p:spPr>
      </p:pic>
      <p:pic>
        <p:nvPicPr>
          <p:cNvPr descr="preencoded.png" id="356" name="Google Shape;356;p21"/>
          <p:cNvPicPr preferRelativeResize="0"/>
          <p:nvPr/>
        </p:nvPicPr>
        <p:blipFill rotWithShape="1">
          <a:blip r:embed="rId4">
            <a:alphaModFix/>
          </a:blip>
          <a:srcRect b="0" l="0" r="0" t="0"/>
          <a:stretch/>
        </p:blipFill>
        <p:spPr>
          <a:xfrm>
            <a:off x="1038225" y="2714625"/>
            <a:ext cx="6453188" cy="3057525"/>
          </a:xfrm>
          <a:prstGeom prst="rect">
            <a:avLst/>
          </a:prstGeom>
          <a:noFill/>
          <a:ln>
            <a:noFill/>
          </a:ln>
        </p:spPr>
      </p:pic>
      <p:pic>
        <p:nvPicPr>
          <p:cNvPr descr="preencoded.png" id="357" name="Google Shape;357;p21"/>
          <p:cNvPicPr preferRelativeResize="0"/>
          <p:nvPr/>
        </p:nvPicPr>
        <p:blipFill rotWithShape="1">
          <a:blip r:embed="rId5">
            <a:alphaModFix/>
          </a:blip>
          <a:srcRect b="0" l="0" r="0" t="0"/>
          <a:stretch/>
        </p:blipFill>
        <p:spPr>
          <a:xfrm>
            <a:off x="16840200" y="400050"/>
            <a:ext cx="400050" cy="400050"/>
          </a:xfrm>
          <a:prstGeom prst="rect">
            <a:avLst/>
          </a:prstGeom>
          <a:noFill/>
          <a:ln>
            <a:noFill/>
          </a:ln>
        </p:spPr>
      </p:pic>
      <p:pic>
        <p:nvPicPr>
          <p:cNvPr descr="preencoded.png" id="358" name="Google Shape;358;p21"/>
          <p:cNvPicPr preferRelativeResize="0"/>
          <p:nvPr/>
        </p:nvPicPr>
        <p:blipFill rotWithShape="1">
          <a:blip r:embed="rId4">
            <a:alphaModFix/>
          </a:blip>
          <a:srcRect b="0" l="0" r="0" t="0"/>
          <a:stretch/>
        </p:blipFill>
        <p:spPr>
          <a:xfrm>
            <a:off x="1028700" y="6276975"/>
            <a:ext cx="6453188" cy="3057525"/>
          </a:xfrm>
          <a:prstGeom prst="rect">
            <a:avLst/>
          </a:prstGeom>
          <a:noFill/>
          <a:ln>
            <a:noFill/>
          </a:ln>
        </p:spPr>
      </p:pic>
      <p:pic>
        <p:nvPicPr>
          <p:cNvPr descr="preencoded.png" id="359" name="Google Shape;359;p21"/>
          <p:cNvPicPr preferRelativeResize="0"/>
          <p:nvPr/>
        </p:nvPicPr>
        <p:blipFill rotWithShape="1">
          <a:blip r:embed="rId6">
            <a:alphaModFix/>
          </a:blip>
          <a:srcRect b="0" l="0" r="0" t="0"/>
          <a:stretch/>
        </p:blipFill>
        <p:spPr>
          <a:xfrm>
            <a:off x="8001000" y="2714625"/>
            <a:ext cx="9248775" cy="3057525"/>
          </a:xfrm>
          <a:prstGeom prst="rect">
            <a:avLst/>
          </a:prstGeom>
          <a:noFill/>
          <a:ln>
            <a:noFill/>
          </a:ln>
        </p:spPr>
      </p:pic>
      <p:pic>
        <p:nvPicPr>
          <p:cNvPr descr="preencoded.png" id="360" name="Google Shape;360;p21"/>
          <p:cNvPicPr preferRelativeResize="0"/>
          <p:nvPr/>
        </p:nvPicPr>
        <p:blipFill rotWithShape="1">
          <a:blip r:embed="rId7">
            <a:alphaModFix/>
          </a:blip>
          <a:srcRect b="0" l="0" r="0" t="0"/>
          <a:stretch/>
        </p:blipFill>
        <p:spPr>
          <a:xfrm>
            <a:off x="8639175" y="3495675"/>
            <a:ext cx="633606" cy="260233"/>
          </a:xfrm>
          <a:prstGeom prst="rect">
            <a:avLst/>
          </a:prstGeom>
          <a:noFill/>
          <a:ln>
            <a:noFill/>
          </a:ln>
        </p:spPr>
      </p:pic>
      <p:pic>
        <p:nvPicPr>
          <p:cNvPr descr="preencoded.png" id="361" name="Google Shape;361;p21"/>
          <p:cNvPicPr preferRelativeResize="0"/>
          <p:nvPr/>
        </p:nvPicPr>
        <p:blipFill rotWithShape="1">
          <a:blip r:embed="rId8">
            <a:alphaModFix/>
          </a:blip>
          <a:srcRect b="0" l="0" r="0" t="0"/>
          <a:stretch/>
        </p:blipFill>
        <p:spPr>
          <a:xfrm>
            <a:off x="1657350" y="3248025"/>
            <a:ext cx="5229225" cy="1992409"/>
          </a:xfrm>
          <a:prstGeom prst="rect">
            <a:avLst/>
          </a:prstGeom>
          <a:noFill/>
          <a:ln>
            <a:noFill/>
          </a:ln>
        </p:spPr>
      </p:pic>
      <p:pic>
        <p:nvPicPr>
          <p:cNvPr descr="preencoded.png" id="362" name="Google Shape;362;p21"/>
          <p:cNvPicPr preferRelativeResize="0"/>
          <p:nvPr/>
        </p:nvPicPr>
        <p:blipFill rotWithShape="1">
          <a:blip r:embed="rId9">
            <a:alphaModFix/>
          </a:blip>
          <a:srcRect b="0" l="0" r="0" t="0"/>
          <a:stretch/>
        </p:blipFill>
        <p:spPr>
          <a:xfrm>
            <a:off x="1657350" y="6762750"/>
            <a:ext cx="4438650" cy="2079510"/>
          </a:xfrm>
          <a:prstGeom prst="rect">
            <a:avLst/>
          </a:prstGeom>
          <a:noFill/>
          <a:ln>
            <a:noFill/>
          </a:ln>
        </p:spPr>
      </p:pic>
      <p:pic>
        <p:nvPicPr>
          <p:cNvPr descr="preencoded.png" id="363" name="Google Shape;363;p21"/>
          <p:cNvPicPr preferRelativeResize="0"/>
          <p:nvPr/>
        </p:nvPicPr>
        <p:blipFill rotWithShape="1">
          <a:blip r:embed="rId10">
            <a:alphaModFix/>
          </a:blip>
          <a:srcRect b="0" l="0" r="0" t="0"/>
          <a:stretch/>
        </p:blipFill>
        <p:spPr>
          <a:xfrm>
            <a:off x="15782925" y="5610225"/>
            <a:ext cx="295275" cy="295275"/>
          </a:xfrm>
          <a:prstGeom prst="rect">
            <a:avLst/>
          </a:prstGeom>
          <a:noFill/>
          <a:ln>
            <a:noFill/>
          </a:ln>
        </p:spPr>
      </p:pic>
      <p:pic>
        <p:nvPicPr>
          <p:cNvPr descr="preencoded.png" id="364" name="Google Shape;364;p21"/>
          <p:cNvPicPr preferRelativeResize="0"/>
          <p:nvPr/>
        </p:nvPicPr>
        <p:blipFill rotWithShape="1">
          <a:blip r:embed="rId10">
            <a:alphaModFix/>
          </a:blip>
          <a:srcRect b="0" l="0" r="0" t="0"/>
          <a:stretch/>
        </p:blipFill>
        <p:spPr>
          <a:xfrm>
            <a:off x="6305550" y="9172575"/>
            <a:ext cx="295275" cy="295275"/>
          </a:xfrm>
          <a:prstGeom prst="rect">
            <a:avLst/>
          </a:prstGeom>
          <a:noFill/>
          <a:ln>
            <a:noFill/>
          </a:ln>
        </p:spPr>
      </p:pic>
      <p:pic>
        <p:nvPicPr>
          <p:cNvPr descr="preencoded.png" id="365" name="Google Shape;365;p21"/>
          <p:cNvPicPr preferRelativeResize="0"/>
          <p:nvPr/>
        </p:nvPicPr>
        <p:blipFill rotWithShape="1">
          <a:blip r:embed="rId10">
            <a:alphaModFix/>
          </a:blip>
          <a:srcRect b="0" l="0" r="0" t="0"/>
          <a:stretch/>
        </p:blipFill>
        <p:spPr>
          <a:xfrm>
            <a:off x="6305550" y="5610225"/>
            <a:ext cx="295275" cy="295275"/>
          </a:xfrm>
          <a:prstGeom prst="rect">
            <a:avLst/>
          </a:prstGeom>
          <a:noFill/>
          <a:ln>
            <a:noFill/>
          </a:ln>
        </p:spPr>
      </p:pic>
      <p:pic>
        <p:nvPicPr>
          <p:cNvPr descr="preencoded.png" id="366" name="Google Shape;366;p21"/>
          <p:cNvPicPr preferRelativeResize="0"/>
          <p:nvPr/>
        </p:nvPicPr>
        <p:blipFill rotWithShape="1">
          <a:blip r:embed="rId11">
            <a:alphaModFix/>
          </a:blip>
          <a:srcRect b="0" l="0" r="0" t="0"/>
          <a:stretch/>
        </p:blipFill>
        <p:spPr>
          <a:xfrm>
            <a:off x="10325100" y="8067675"/>
            <a:ext cx="6946850" cy="1266825"/>
          </a:xfrm>
          <a:prstGeom prst="rect">
            <a:avLst/>
          </a:prstGeom>
          <a:noFill/>
          <a:ln>
            <a:noFill/>
          </a:ln>
        </p:spPr>
      </p:pic>
      <p:pic>
        <p:nvPicPr>
          <p:cNvPr descr="preencoded.png" id="367" name="Google Shape;367;p21"/>
          <p:cNvPicPr preferRelativeResize="0"/>
          <p:nvPr/>
        </p:nvPicPr>
        <p:blipFill rotWithShape="1">
          <a:blip r:embed="rId12">
            <a:alphaModFix/>
          </a:blip>
          <a:srcRect b="0" l="0" r="0" t="0"/>
          <a:stretch/>
        </p:blipFill>
        <p:spPr>
          <a:xfrm>
            <a:off x="9515475" y="8067675"/>
            <a:ext cx="1704975" cy="1257300"/>
          </a:xfrm>
          <a:prstGeom prst="rect">
            <a:avLst/>
          </a:prstGeom>
          <a:noFill/>
          <a:ln>
            <a:noFill/>
          </a:ln>
        </p:spPr>
      </p:pic>
      <p:pic>
        <p:nvPicPr>
          <p:cNvPr descr="preencoded.png" id="368" name="Google Shape;368;p21"/>
          <p:cNvPicPr preferRelativeResize="0"/>
          <p:nvPr/>
        </p:nvPicPr>
        <p:blipFill rotWithShape="1">
          <a:blip r:embed="rId12">
            <a:alphaModFix/>
          </a:blip>
          <a:srcRect b="0" l="0" r="0" t="0"/>
          <a:stretch/>
        </p:blipFill>
        <p:spPr>
          <a:xfrm>
            <a:off x="8763000" y="8067675"/>
            <a:ext cx="1704975" cy="1257300"/>
          </a:xfrm>
          <a:prstGeom prst="rect">
            <a:avLst/>
          </a:prstGeom>
          <a:noFill/>
          <a:ln>
            <a:noFill/>
          </a:ln>
        </p:spPr>
      </p:pic>
      <p:pic>
        <p:nvPicPr>
          <p:cNvPr descr="preencoded.png" id="369" name="Google Shape;369;p21"/>
          <p:cNvPicPr preferRelativeResize="0"/>
          <p:nvPr/>
        </p:nvPicPr>
        <p:blipFill rotWithShape="1">
          <a:blip r:embed="rId12">
            <a:alphaModFix/>
          </a:blip>
          <a:srcRect b="0" l="0" r="0" t="0"/>
          <a:stretch/>
        </p:blipFill>
        <p:spPr>
          <a:xfrm>
            <a:off x="8010525" y="8067675"/>
            <a:ext cx="1704975" cy="1257300"/>
          </a:xfrm>
          <a:prstGeom prst="rect">
            <a:avLst/>
          </a:prstGeom>
          <a:noFill/>
          <a:ln>
            <a:noFill/>
          </a:ln>
        </p:spPr>
      </p:pic>
      <p:sp>
        <p:nvSpPr>
          <p:cNvPr id="370" name="Google Shape;370;p21"/>
          <p:cNvSpPr/>
          <p:nvPr/>
        </p:nvSpPr>
        <p:spPr>
          <a:xfrm>
            <a:off x="1047750" y="485775"/>
            <a:ext cx="2228850" cy="228600"/>
          </a:xfrm>
          <a:prstGeom prst="rect">
            <a:avLst/>
          </a:prstGeom>
          <a:noFill/>
          <a:ln>
            <a:noFill/>
          </a:ln>
        </p:spPr>
        <p:txBody>
          <a:bodyPr anchorCtr="0" anchor="t" bIns="0" lIns="0" spcFirstLastPara="1" rIns="0" wrap="square" tIns="0">
            <a:noAutofit/>
          </a:bodyPr>
          <a:lstStyle/>
          <a:p>
            <a:pPr indent="0" lvl="0" marL="0" marR="0" rtl="0" algn="l">
              <a:lnSpc>
                <a:spcPct val="171428"/>
              </a:lnSpc>
              <a:spcBef>
                <a:spcPts val="0"/>
              </a:spcBef>
              <a:spcAft>
                <a:spcPts val="0"/>
              </a:spcAft>
              <a:buNone/>
            </a:pPr>
            <a:r>
              <a:rPr b="0" i="0" lang="en-US" sz="1050" u="none" cap="none" strike="noStrike">
                <a:solidFill>
                  <a:srgbClr val="E5E1E6"/>
                </a:solidFill>
                <a:latin typeface="JetBrains Mono ExtraBold"/>
                <a:ea typeface="JetBrains Mono ExtraBold"/>
                <a:cs typeface="JetBrains Mono ExtraBold"/>
                <a:sym typeface="JetBrains Mono ExtraBold"/>
              </a:rPr>
              <a:t>DigitalOcean / </a:t>
            </a:r>
            <a:r>
              <a:rPr b="0" i="0" lang="en-US" sz="1050" u="none" cap="none" strike="noStrike">
                <a:solidFill>
                  <a:srgbClr val="B4FF39"/>
                </a:solidFill>
                <a:latin typeface="JetBrains Mono ExtraBold"/>
                <a:ea typeface="JetBrains Mono ExtraBold"/>
                <a:cs typeface="JetBrains Mono ExtraBold"/>
                <a:sym typeface="JetBrains Mono ExtraBold"/>
              </a:rPr>
              <a:t>The legacy</a:t>
            </a:r>
            <a:endParaRPr b="0" i="0" sz="1050" u="none" cap="none" strike="noStrike">
              <a:solidFill>
                <a:schemeClr val="dk1"/>
              </a:solidFill>
              <a:latin typeface="Calibri"/>
              <a:ea typeface="Calibri"/>
              <a:cs typeface="Calibri"/>
              <a:sym typeface="Calibri"/>
            </a:endParaRPr>
          </a:p>
        </p:txBody>
      </p:sp>
      <p:sp>
        <p:nvSpPr>
          <p:cNvPr id="371" name="Google Shape;371;p21"/>
          <p:cNvSpPr/>
          <p:nvPr/>
        </p:nvSpPr>
        <p:spPr>
          <a:xfrm>
            <a:off x="14049375" y="9667875"/>
            <a:ext cx="3190875" cy="161925"/>
          </a:xfrm>
          <a:prstGeom prst="rect">
            <a:avLst/>
          </a:prstGeom>
          <a:noFill/>
          <a:ln>
            <a:noFill/>
          </a:ln>
        </p:spPr>
        <p:txBody>
          <a:bodyPr anchorCtr="0" anchor="t" bIns="0" lIns="0" spcFirstLastPara="1" rIns="0" wrap="square" tIns="0">
            <a:noAutofit/>
          </a:bodyPr>
          <a:lstStyle/>
          <a:p>
            <a:pPr indent="0" lvl="0" marL="0" marR="0" rtl="0" algn="r">
              <a:lnSpc>
                <a:spcPct val="133333"/>
              </a:lnSpc>
              <a:spcBef>
                <a:spcPts val="0"/>
              </a:spcBef>
              <a:spcAft>
                <a:spcPts val="0"/>
              </a:spcAft>
              <a:buNone/>
            </a:pPr>
            <a:r>
              <a:rPr b="0" i="0" lang="en-US" sz="900" u="none" cap="none" strike="noStrike">
                <a:solidFill>
                  <a:srgbClr val="E5E1E6"/>
                </a:solidFill>
                <a:latin typeface="JetBrains Mono"/>
                <a:ea typeface="JetBrains Mono"/>
                <a:cs typeface="JetBrains Mono"/>
                <a:sym typeface="JetBrains Mono"/>
              </a:rPr>
              <a:t>2022 HACKTOBERFEST. ALL RIGHTS RESERVED</a:t>
            </a:r>
            <a:endParaRPr b="0" i="0" sz="900" u="none" cap="none" strike="noStrike">
              <a:solidFill>
                <a:schemeClr val="dk1"/>
              </a:solidFill>
              <a:latin typeface="Calibri"/>
              <a:ea typeface="Calibri"/>
              <a:cs typeface="Calibri"/>
              <a:sym typeface="Calibri"/>
            </a:endParaRPr>
          </a:p>
        </p:txBody>
      </p:sp>
      <p:sp>
        <p:nvSpPr>
          <p:cNvPr id="372" name="Google Shape;372;p21"/>
          <p:cNvSpPr/>
          <p:nvPr/>
        </p:nvSpPr>
        <p:spPr>
          <a:xfrm>
            <a:off x="1047750" y="1343025"/>
            <a:ext cx="2526900" cy="447600"/>
          </a:xfrm>
          <a:prstGeom prst="rect">
            <a:avLst/>
          </a:prstGeom>
          <a:noFill/>
          <a:ln>
            <a:noFill/>
          </a:ln>
        </p:spPr>
        <p:txBody>
          <a:bodyPr anchorCtr="0" anchor="t" bIns="0" lIns="0" spcFirstLastPara="1" rIns="0" wrap="square" tIns="0">
            <a:noAutofit/>
          </a:bodyPr>
          <a:lstStyle/>
          <a:p>
            <a:pPr indent="0" lvl="0" marL="0" marR="0" rtl="0" algn="l">
              <a:lnSpc>
                <a:spcPct val="118806"/>
              </a:lnSpc>
              <a:spcBef>
                <a:spcPts val="0"/>
              </a:spcBef>
              <a:spcAft>
                <a:spcPts val="0"/>
              </a:spcAft>
              <a:buNone/>
            </a:pPr>
            <a:r>
              <a:rPr b="0" i="0" lang="en-US" sz="2967" u="none" cap="none" strike="noStrike">
                <a:solidFill>
                  <a:srgbClr val="E5E1E6"/>
                </a:solidFill>
                <a:latin typeface="Barlow ExtraBold"/>
                <a:ea typeface="Barlow ExtraBold"/>
                <a:cs typeface="Barlow ExtraBold"/>
                <a:sym typeface="Barlow ExtraBold"/>
              </a:rPr>
              <a:t>TELL PEOPLE</a:t>
            </a:r>
            <a:endParaRPr b="0" i="0" sz="2967" u="none" cap="none" strike="noStrike">
              <a:solidFill>
                <a:schemeClr val="dk1"/>
              </a:solidFill>
              <a:latin typeface="Calibri"/>
              <a:ea typeface="Calibri"/>
              <a:cs typeface="Calibri"/>
              <a:sym typeface="Calibri"/>
            </a:endParaRPr>
          </a:p>
        </p:txBody>
      </p:sp>
      <p:sp>
        <p:nvSpPr>
          <p:cNvPr id="373" name="Google Shape;373;p21"/>
          <p:cNvSpPr/>
          <p:nvPr/>
        </p:nvSpPr>
        <p:spPr>
          <a:xfrm>
            <a:off x="3574725" y="990600"/>
            <a:ext cx="9372300" cy="1143000"/>
          </a:xfrm>
          <a:prstGeom prst="rect">
            <a:avLst/>
          </a:prstGeom>
          <a:noFill/>
          <a:ln>
            <a:noFill/>
          </a:ln>
        </p:spPr>
        <p:txBody>
          <a:bodyPr anchorCtr="0" anchor="t" bIns="0" lIns="0" spcFirstLastPara="1" rIns="0" wrap="square" tIns="0">
            <a:noAutofit/>
          </a:bodyPr>
          <a:lstStyle/>
          <a:p>
            <a:pPr indent="0" lvl="0" marL="0" marR="0" rtl="0" algn="l">
              <a:lnSpc>
                <a:spcPct val="120000"/>
              </a:lnSpc>
              <a:spcBef>
                <a:spcPts val="0"/>
              </a:spcBef>
              <a:spcAft>
                <a:spcPts val="0"/>
              </a:spcAft>
              <a:buNone/>
            </a:pPr>
            <a:r>
              <a:rPr b="0" i="0" lang="en-US" sz="7500" u="none" cap="none" strike="noStrike">
                <a:solidFill>
                  <a:srgbClr val="E5E1E6"/>
                </a:solidFill>
                <a:latin typeface="Barlow ExtraBold"/>
                <a:ea typeface="Barlow ExtraBold"/>
                <a:cs typeface="Barlow ExtraBold"/>
                <a:sym typeface="Barlow ExtraBold"/>
              </a:rPr>
              <a:t>BEFORE THE EVENT</a:t>
            </a:r>
            <a:endParaRPr b="0" i="0" sz="7500" u="none" cap="none" strike="noStrike">
              <a:solidFill>
                <a:schemeClr val="dk1"/>
              </a:solidFill>
              <a:latin typeface="Calibri"/>
              <a:ea typeface="Calibri"/>
              <a:cs typeface="Calibri"/>
              <a:sym typeface="Calibri"/>
            </a:endParaRPr>
          </a:p>
        </p:txBody>
      </p:sp>
      <p:sp>
        <p:nvSpPr>
          <p:cNvPr id="374" name="Google Shape;374;p21"/>
          <p:cNvSpPr/>
          <p:nvPr/>
        </p:nvSpPr>
        <p:spPr>
          <a:xfrm>
            <a:off x="8639175" y="3994025"/>
            <a:ext cx="4438800" cy="5715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None/>
            </a:pPr>
            <a:r>
              <a:rPr b="0" i="0" lang="en-US" sz="3600" u="none" cap="none" strike="noStrike">
                <a:solidFill>
                  <a:srgbClr val="E5E1E6"/>
                </a:solidFill>
                <a:latin typeface="JetBrains Mono SemiBold"/>
                <a:ea typeface="JetBrains Mono SemiBold"/>
                <a:cs typeface="JetBrains Mono SemiBold"/>
                <a:sym typeface="JetBrains Mono SemiBold"/>
              </a:rPr>
              <a:t>What to bring</a:t>
            </a:r>
            <a:endParaRPr b="0" i="0" sz="3600" u="none" cap="none" strike="noStrike">
              <a:solidFill>
                <a:schemeClr val="dk1"/>
              </a:solidFill>
              <a:latin typeface="Calibri"/>
              <a:ea typeface="Calibri"/>
              <a:cs typeface="Calibri"/>
              <a:sym typeface="Calibri"/>
            </a:endParaRPr>
          </a:p>
        </p:txBody>
      </p:sp>
      <p:sp>
        <p:nvSpPr>
          <p:cNvPr id="375" name="Google Shape;375;p21"/>
          <p:cNvSpPr/>
          <p:nvPr/>
        </p:nvSpPr>
        <p:spPr>
          <a:xfrm>
            <a:off x="8639175" y="4613160"/>
            <a:ext cx="6438900" cy="3810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None/>
            </a:pPr>
            <a:r>
              <a:rPr b="0" i="0" lang="en-US" sz="2400" u="none" cap="none" strike="noStrike">
                <a:solidFill>
                  <a:srgbClr val="E5E1E6"/>
                </a:solidFill>
                <a:latin typeface="JetBrains Mono SemiBold"/>
                <a:ea typeface="JetBrains Mono SemiBold"/>
                <a:cs typeface="JetBrains Mono SemiBold"/>
                <a:sym typeface="JetBrains Mono SemiBold"/>
              </a:rPr>
              <a:t>Laptop, charge cables, adapters, food</a:t>
            </a:r>
            <a:endParaRPr b="0" i="0" sz="2400" u="none" cap="none" strike="noStrike">
              <a:solidFill>
                <a:schemeClr val="dk1"/>
              </a:solidFill>
              <a:latin typeface="Calibri"/>
              <a:ea typeface="Calibri"/>
              <a:cs typeface="Calibri"/>
              <a:sym typeface="Calibri"/>
            </a:endParaRPr>
          </a:p>
        </p:txBody>
      </p:sp>
      <p:sp>
        <p:nvSpPr>
          <p:cNvPr id="376" name="Google Shape;376;p21"/>
          <p:cNvSpPr/>
          <p:nvPr/>
        </p:nvSpPr>
        <p:spPr>
          <a:xfrm>
            <a:off x="1657350" y="3746375"/>
            <a:ext cx="5545800" cy="6750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None/>
            </a:pPr>
            <a:r>
              <a:rPr b="0" i="0" lang="en-US" sz="3600" u="none" cap="none" strike="noStrike">
                <a:solidFill>
                  <a:srgbClr val="E5E1E6"/>
                </a:solidFill>
                <a:latin typeface="JetBrains Mono SemiBold"/>
                <a:ea typeface="JetBrains Mono SemiBold"/>
                <a:cs typeface="JetBrains Mono SemiBold"/>
                <a:sym typeface="JetBrains Mono SemiBold"/>
              </a:rPr>
              <a:t>The WIFI information</a:t>
            </a:r>
            <a:endParaRPr b="0" i="0" sz="3600" u="none" cap="none" strike="noStrike">
              <a:solidFill>
                <a:schemeClr val="dk1"/>
              </a:solidFill>
              <a:latin typeface="Calibri"/>
              <a:ea typeface="Calibri"/>
              <a:cs typeface="Calibri"/>
              <a:sym typeface="Calibri"/>
            </a:endParaRPr>
          </a:p>
        </p:txBody>
      </p:sp>
      <p:sp>
        <p:nvSpPr>
          <p:cNvPr id="377" name="Google Shape;377;p21"/>
          <p:cNvSpPr/>
          <p:nvPr/>
        </p:nvSpPr>
        <p:spPr>
          <a:xfrm>
            <a:off x="1657350" y="4468909"/>
            <a:ext cx="4133850" cy="771525"/>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None/>
            </a:pPr>
            <a:r>
              <a:rPr b="0" i="0" lang="en-US" sz="2400" u="none" cap="none" strike="noStrike">
                <a:solidFill>
                  <a:srgbClr val="E5E1E6"/>
                </a:solidFill>
                <a:latin typeface="JetBrains Mono SemiBold"/>
                <a:ea typeface="JetBrains Mono SemiBold"/>
                <a:cs typeface="JetBrains Mono SemiBold"/>
                <a:sym typeface="JetBrains Mono SemiBold"/>
              </a:rPr>
              <a:t>(&amp; display this around the venue on the day)</a:t>
            </a:r>
            <a:endParaRPr b="0" i="0" sz="2400" u="none" cap="none" strike="noStrike">
              <a:solidFill>
                <a:schemeClr val="dk1"/>
              </a:solidFill>
              <a:latin typeface="Calibri"/>
              <a:ea typeface="Calibri"/>
              <a:cs typeface="Calibri"/>
              <a:sym typeface="Calibri"/>
            </a:endParaRPr>
          </a:p>
        </p:txBody>
      </p:sp>
      <p:sp>
        <p:nvSpPr>
          <p:cNvPr id="378" name="Google Shape;378;p21"/>
          <p:cNvSpPr/>
          <p:nvPr/>
        </p:nvSpPr>
        <p:spPr>
          <a:xfrm>
            <a:off x="1657350" y="7261100"/>
            <a:ext cx="5545800" cy="19116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None/>
            </a:pPr>
            <a:r>
              <a:rPr b="0" i="0" lang="en-US" sz="3600" u="none" cap="none" strike="noStrike">
                <a:solidFill>
                  <a:srgbClr val="E5E1E6"/>
                </a:solidFill>
                <a:latin typeface="JetBrains Mono SemiBold"/>
                <a:ea typeface="JetBrains Mono SemiBold"/>
                <a:cs typeface="JetBrains Mono SemiBold"/>
                <a:sym typeface="JetBrains Mono SemiBold"/>
              </a:rPr>
              <a:t>If there will be spare machines</a:t>
            </a:r>
            <a:endParaRPr b="0" i="0" sz="3600" u="none" cap="none" strike="noStrike">
              <a:solidFill>
                <a:schemeClr val="dk1"/>
              </a:solidFill>
              <a:latin typeface="Calibri"/>
              <a:ea typeface="Calibri"/>
              <a:cs typeface="Calibri"/>
              <a:sym typeface="Calibri"/>
            </a:endParaRPr>
          </a:p>
        </p:txBody>
      </p:sp>
      <p:sp>
        <p:nvSpPr>
          <p:cNvPr id="379" name="Google Shape;379;p21"/>
          <p:cNvSpPr/>
          <p:nvPr/>
        </p:nvSpPr>
        <p:spPr>
          <a:xfrm>
            <a:off x="1657350" y="8461250"/>
            <a:ext cx="4438800" cy="3810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None/>
            </a:pPr>
            <a:r>
              <a:rPr b="0" i="0" lang="en-US" sz="2400" u="none" cap="none" strike="noStrike">
                <a:solidFill>
                  <a:srgbClr val="E5E1E6"/>
                </a:solidFill>
                <a:latin typeface="JetBrains Mono SemiBold"/>
                <a:ea typeface="JetBrains Mono SemiBold"/>
                <a:cs typeface="JetBrains Mono SemiBold"/>
                <a:sym typeface="JetBrains Mono SemiBold"/>
              </a:rPr>
              <a:t>for attendees to use</a:t>
            </a:r>
            <a:endParaRPr b="0" i="0" sz="2400" u="none" cap="none" strike="noStrike">
              <a:solidFill>
                <a:schemeClr val="dk1"/>
              </a:solidFill>
              <a:latin typeface="Calibri"/>
              <a:ea typeface="Calibri"/>
              <a:cs typeface="Calibri"/>
              <a:sym typeface="Calibri"/>
            </a:endParaRPr>
          </a:p>
        </p:txBody>
      </p:sp>
      <p:sp>
        <p:nvSpPr>
          <p:cNvPr id="380" name="Google Shape;380;p21"/>
          <p:cNvSpPr/>
          <p:nvPr/>
        </p:nvSpPr>
        <p:spPr>
          <a:xfrm>
            <a:off x="11506200" y="8162925"/>
            <a:ext cx="4572000" cy="1066800"/>
          </a:xfrm>
          <a:prstGeom prst="rect">
            <a:avLst/>
          </a:prstGeom>
          <a:noFill/>
          <a:ln>
            <a:noFill/>
          </a:ln>
        </p:spPr>
        <p:txBody>
          <a:bodyPr anchorCtr="0" anchor="t" bIns="0" lIns="0" spcFirstLastPara="1" rIns="0" wrap="square" tIns="0">
            <a:noAutofit/>
          </a:bodyPr>
          <a:lstStyle/>
          <a:p>
            <a:pPr indent="0" lvl="0" marL="0" marR="0" rtl="0" algn="l">
              <a:lnSpc>
                <a:spcPct val="120223"/>
              </a:lnSpc>
              <a:spcBef>
                <a:spcPts val="0"/>
              </a:spcBef>
              <a:spcAft>
                <a:spcPts val="0"/>
              </a:spcAft>
              <a:buNone/>
            </a:pPr>
            <a:r>
              <a:rPr b="0" i="0" lang="en-US" sz="6987" u="none" cap="none" strike="noStrike">
                <a:solidFill>
                  <a:srgbClr val="E5E1E6"/>
                </a:solidFill>
                <a:latin typeface="Barlow ExtraBold"/>
                <a:ea typeface="Barlow ExtraBold"/>
                <a:cs typeface="Barlow ExtraBold"/>
                <a:sym typeface="Barlow ExtraBold"/>
              </a:rPr>
              <a:t>ALL SET!</a:t>
            </a:r>
            <a:endParaRPr b="0" i="0" sz="6987" u="none" cap="none" strike="noStrike">
              <a:solidFill>
                <a:schemeClr val="dk1"/>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70F1E"/>
        </a:solidFill>
      </p:bgPr>
    </p:bg>
    <p:spTree>
      <p:nvGrpSpPr>
        <p:cNvPr id="24" name="Shape 24"/>
        <p:cNvGrpSpPr/>
        <p:nvPr/>
      </p:nvGrpSpPr>
      <p:grpSpPr>
        <a:xfrm>
          <a:off x="0" y="0"/>
          <a:ext cx="0" cy="0"/>
          <a:chOff x="0" y="0"/>
          <a:chExt cx="0" cy="0"/>
        </a:xfrm>
      </p:grpSpPr>
      <p:pic>
        <p:nvPicPr>
          <p:cNvPr id="25" name="Google Shape;25;p4"/>
          <p:cNvPicPr preferRelativeResize="0"/>
          <p:nvPr/>
        </p:nvPicPr>
        <p:blipFill rotWithShape="1">
          <a:blip r:embed="rId3">
            <a:alphaModFix/>
          </a:blip>
          <a:srcRect b="22684" l="0" r="0" t="0"/>
          <a:stretch/>
        </p:blipFill>
        <p:spPr>
          <a:xfrm>
            <a:off x="0" y="0"/>
            <a:ext cx="18288000" cy="10287001"/>
          </a:xfrm>
          <a:prstGeom prst="rect">
            <a:avLst/>
          </a:prstGeom>
          <a:noFill/>
          <a:ln>
            <a:noFill/>
          </a:ln>
        </p:spPr>
      </p:pic>
      <p:pic>
        <p:nvPicPr>
          <p:cNvPr descr="preencoded.png" id="26" name="Google Shape;26;p4"/>
          <p:cNvPicPr preferRelativeResize="0"/>
          <p:nvPr/>
        </p:nvPicPr>
        <p:blipFill rotWithShape="1">
          <a:blip r:embed="rId4">
            <a:alphaModFix/>
          </a:blip>
          <a:srcRect b="0" l="0" r="0" t="0"/>
          <a:stretch/>
        </p:blipFill>
        <p:spPr>
          <a:xfrm>
            <a:off x="16840200" y="400050"/>
            <a:ext cx="400050" cy="400050"/>
          </a:xfrm>
          <a:prstGeom prst="rect">
            <a:avLst/>
          </a:prstGeom>
          <a:noFill/>
          <a:ln>
            <a:noFill/>
          </a:ln>
        </p:spPr>
      </p:pic>
      <p:pic>
        <p:nvPicPr>
          <p:cNvPr descr="preencoded.png" id="27" name="Google Shape;27;p4"/>
          <p:cNvPicPr preferRelativeResize="0"/>
          <p:nvPr/>
        </p:nvPicPr>
        <p:blipFill rotWithShape="1">
          <a:blip r:embed="rId5">
            <a:alphaModFix/>
          </a:blip>
          <a:srcRect b="0" l="0" r="0" t="0"/>
          <a:stretch/>
        </p:blipFill>
        <p:spPr>
          <a:xfrm>
            <a:off x="1447800" y="6981825"/>
            <a:ext cx="5915025" cy="1257300"/>
          </a:xfrm>
          <a:prstGeom prst="rect">
            <a:avLst/>
          </a:prstGeom>
          <a:noFill/>
          <a:ln>
            <a:noFill/>
          </a:ln>
        </p:spPr>
      </p:pic>
      <p:pic>
        <p:nvPicPr>
          <p:cNvPr descr="preencoded.png" id="28" name="Google Shape;28;p4"/>
          <p:cNvPicPr preferRelativeResize="0"/>
          <p:nvPr/>
        </p:nvPicPr>
        <p:blipFill rotWithShape="1">
          <a:blip r:embed="rId6">
            <a:alphaModFix/>
          </a:blip>
          <a:srcRect b="0" l="0" r="0" t="0"/>
          <a:stretch/>
        </p:blipFill>
        <p:spPr>
          <a:xfrm>
            <a:off x="8610600" y="5981700"/>
            <a:ext cx="273367" cy="269418"/>
          </a:xfrm>
          <a:prstGeom prst="rect">
            <a:avLst/>
          </a:prstGeom>
          <a:noFill/>
          <a:ln>
            <a:noFill/>
          </a:ln>
        </p:spPr>
      </p:pic>
      <p:pic>
        <p:nvPicPr>
          <p:cNvPr descr="preencoded.png" id="29" name="Google Shape;29;p4"/>
          <p:cNvPicPr preferRelativeResize="0"/>
          <p:nvPr/>
        </p:nvPicPr>
        <p:blipFill rotWithShape="1">
          <a:blip r:embed="rId7">
            <a:alphaModFix/>
          </a:blip>
          <a:srcRect b="0" l="0" r="0" t="0"/>
          <a:stretch/>
        </p:blipFill>
        <p:spPr>
          <a:xfrm>
            <a:off x="1438275" y="1571625"/>
            <a:ext cx="7434263" cy="5238750"/>
          </a:xfrm>
          <a:prstGeom prst="rect">
            <a:avLst/>
          </a:prstGeom>
          <a:noFill/>
          <a:ln>
            <a:noFill/>
          </a:ln>
        </p:spPr>
      </p:pic>
      <p:pic>
        <p:nvPicPr>
          <p:cNvPr descr="preencoded.png" id="30" name="Google Shape;30;p4"/>
          <p:cNvPicPr preferRelativeResize="0"/>
          <p:nvPr/>
        </p:nvPicPr>
        <p:blipFill rotWithShape="1">
          <a:blip r:embed="rId8">
            <a:alphaModFix/>
          </a:blip>
          <a:srcRect b="0" l="0" r="0" t="0"/>
          <a:stretch/>
        </p:blipFill>
        <p:spPr>
          <a:xfrm>
            <a:off x="9763125" y="1571625"/>
            <a:ext cx="7434263" cy="5238750"/>
          </a:xfrm>
          <a:prstGeom prst="rect">
            <a:avLst/>
          </a:prstGeom>
          <a:noFill/>
          <a:ln>
            <a:noFill/>
          </a:ln>
        </p:spPr>
      </p:pic>
      <p:pic>
        <p:nvPicPr>
          <p:cNvPr descr="preencoded.png" id="31" name="Google Shape;31;p4"/>
          <p:cNvPicPr preferRelativeResize="0"/>
          <p:nvPr/>
        </p:nvPicPr>
        <p:blipFill rotWithShape="1">
          <a:blip r:embed="rId9">
            <a:alphaModFix/>
          </a:blip>
          <a:srcRect b="0" l="0" r="0" t="0"/>
          <a:stretch/>
        </p:blipFill>
        <p:spPr>
          <a:xfrm>
            <a:off x="1085850" y="2486025"/>
            <a:ext cx="363615" cy="1710496"/>
          </a:xfrm>
          <a:prstGeom prst="rect">
            <a:avLst/>
          </a:prstGeom>
          <a:noFill/>
          <a:ln>
            <a:noFill/>
          </a:ln>
        </p:spPr>
      </p:pic>
      <p:pic>
        <p:nvPicPr>
          <p:cNvPr descr="preencoded.png" id="32" name="Google Shape;32;p4"/>
          <p:cNvPicPr preferRelativeResize="0"/>
          <p:nvPr/>
        </p:nvPicPr>
        <p:blipFill rotWithShape="1">
          <a:blip r:embed="rId10">
            <a:alphaModFix/>
          </a:blip>
          <a:srcRect b="0" l="0" r="0" t="0"/>
          <a:stretch/>
        </p:blipFill>
        <p:spPr>
          <a:xfrm>
            <a:off x="7134225" y="7934325"/>
            <a:ext cx="1800481" cy="302307"/>
          </a:xfrm>
          <a:prstGeom prst="rect">
            <a:avLst/>
          </a:prstGeom>
          <a:noFill/>
          <a:ln>
            <a:noFill/>
          </a:ln>
        </p:spPr>
      </p:pic>
      <p:pic>
        <p:nvPicPr>
          <p:cNvPr descr="preencoded.png" id="33" name="Google Shape;33;p4"/>
          <p:cNvPicPr preferRelativeResize="0"/>
          <p:nvPr/>
        </p:nvPicPr>
        <p:blipFill rotWithShape="1">
          <a:blip r:embed="rId11">
            <a:alphaModFix/>
          </a:blip>
          <a:srcRect b="0" l="0" r="0" t="0"/>
          <a:stretch/>
        </p:blipFill>
        <p:spPr>
          <a:xfrm>
            <a:off x="7620000" y="6429375"/>
            <a:ext cx="1252538" cy="404813"/>
          </a:xfrm>
          <a:prstGeom prst="rect">
            <a:avLst/>
          </a:prstGeom>
          <a:noFill/>
          <a:ln>
            <a:noFill/>
          </a:ln>
        </p:spPr>
      </p:pic>
      <p:pic>
        <p:nvPicPr>
          <p:cNvPr descr="preencoded.png" id="34" name="Google Shape;34;p4"/>
          <p:cNvPicPr preferRelativeResize="0"/>
          <p:nvPr/>
        </p:nvPicPr>
        <p:blipFill rotWithShape="1">
          <a:blip r:embed="rId12">
            <a:alphaModFix/>
          </a:blip>
          <a:srcRect b="0" l="0" r="0" t="0"/>
          <a:stretch/>
        </p:blipFill>
        <p:spPr>
          <a:xfrm>
            <a:off x="8115300" y="7000875"/>
            <a:ext cx="762000" cy="762000"/>
          </a:xfrm>
          <a:prstGeom prst="rect">
            <a:avLst/>
          </a:prstGeom>
          <a:noFill/>
          <a:ln>
            <a:noFill/>
          </a:ln>
        </p:spPr>
      </p:pic>
      <p:pic>
        <p:nvPicPr>
          <p:cNvPr descr="preencoded.png" id="35" name="Google Shape;35;p4"/>
          <p:cNvPicPr preferRelativeResize="0"/>
          <p:nvPr/>
        </p:nvPicPr>
        <p:blipFill rotWithShape="1">
          <a:blip r:embed="rId5">
            <a:alphaModFix/>
          </a:blip>
          <a:srcRect b="0" l="0" r="0" t="0"/>
          <a:stretch/>
        </p:blipFill>
        <p:spPr>
          <a:xfrm>
            <a:off x="9763125" y="6981825"/>
            <a:ext cx="5915025" cy="1257300"/>
          </a:xfrm>
          <a:prstGeom prst="rect">
            <a:avLst/>
          </a:prstGeom>
          <a:noFill/>
          <a:ln>
            <a:noFill/>
          </a:ln>
        </p:spPr>
      </p:pic>
      <p:pic>
        <p:nvPicPr>
          <p:cNvPr descr="preencoded.png" id="36" name="Google Shape;36;p4"/>
          <p:cNvPicPr preferRelativeResize="0"/>
          <p:nvPr/>
        </p:nvPicPr>
        <p:blipFill rotWithShape="1">
          <a:blip r:embed="rId6">
            <a:alphaModFix/>
          </a:blip>
          <a:srcRect b="0" l="0" r="0" t="0"/>
          <a:stretch/>
        </p:blipFill>
        <p:spPr>
          <a:xfrm>
            <a:off x="16925925" y="5981700"/>
            <a:ext cx="273369" cy="269418"/>
          </a:xfrm>
          <a:prstGeom prst="rect">
            <a:avLst/>
          </a:prstGeom>
          <a:noFill/>
          <a:ln>
            <a:noFill/>
          </a:ln>
        </p:spPr>
      </p:pic>
      <p:pic>
        <p:nvPicPr>
          <p:cNvPr descr="preencoded.png" id="37" name="Google Shape;37;p4"/>
          <p:cNvPicPr preferRelativeResize="0"/>
          <p:nvPr/>
        </p:nvPicPr>
        <p:blipFill rotWithShape="1">
          <a:blip r:embed="rId13">
            <a:alphaModFix/>
          </a:blip>
          <a:srcRect b="0" l="0" r="0" t="0"/>
          <a:stretch/>
        </p:blipFill>
        <p:spPr>
          <a:xfrm>
            <a:off x="9753600" y="1571625"/>
            <a:ext cx="7434263" cy="5238750"/>
          </a:xfrm>
          <a:prstGeom prst="rect">
            <a:avLst/>
          </a:prstGeom>
          <a:noFill/>
          <a:ln>
            <a:noFill/>
          </a:ln>
        </p:spPr>
      </p:pic>
      <p:pic>
        <p:nvPicPr>
          <p:cNvPr descr="preencoded.png" id="38" name="Google Shape;38;p4"/>
          <p:cNvPicPr preferRelativeResize="0"/>
          <p:nvPr/>
        </p:nvPicPr>
        <p:blipFill rotWithShape="1">
          <a:blip r:embed="rId9">
            <a:alphaModFix/>
          </a:blip>
          <a:srcRect b="0" l="0" r="0" t="0"/>
          <a:stretch/>
        </p:blipFill>
        <p:spPr>
          <a:xfrm>
            <a:off x="9401175" y="2486025"/>
            <a:ext cx="363613" cy="1710496"/>
          </a:xfrm>
          <a:prstGeom prst="rect">
            <a:avLst/>
          </a:prstGeom>
          <a:noFill/>
          <a:ln>
            <a:noFill/>
          </a:ln>
        </p:spPr>
      </p:pic>
      <p:pic>
        <p:nvPicPr>
          <p:cNvPr descr="preencoded.png" id="39" name="Google Shape;39;p4"/>
          <p:cNvPicPr preferRelativeResize="0"/>
          <p:nvPr/>
        </p:nvPicPr>
        <p:blipFill rotWithShape="1">
          <a:blip r:embed="rId10">
            <a:alphaModFix/>
          </a:blip>
          <a:srcRect b="0" l="0" r="0" t="0"/>
          <a:stretch/>
        </p:blipFill>
        <p:spPr>
          <a:xfrm>
            <a:off x="15449550" y="7934325"/>
            <a:ext cx="1800481" cy="302307"/>
          </a:xfrm>
          <a:prstGeom prst="rect">
            <a:avLst/>
          </a:prstGeom>
          <a:noFill/>
          <a:ln>
            <a:noFill/>
          </a:ln>
        </p:spPr>
      </p:pic>
      <p:pic>
        <p:nvPicPr>
          <p:cNvPr descr="preencoded.png" id="40" name="Google Shape;40;p4"/>
          <p:cNvPicPr preferRelativeResize="0"/>
          <p:nvPr/>
        </p:nvPicPr>
        <p:blipFill rotWithShape="1">
          <a:blip r:embed="rId11">
            <a:alphaModFix/>
          </a:blip>
          <a:srcRect b="0" l="0" r="0" t="0"/>
          <a:stretch/>
        </p:blipFill>
        <p:spPr>
          <a:xfrm>
            <a:off x="15935325" y="6429375"/>
            <a:ext cx="1252538" cy="404813"/>
          </a:xfrm>
          <a:prstGeom prst="rect">
            <a:avLst/>
          </a:prstGeom>
          <a:noFill/>
          <a:ln>
            <a:noFill/>
          </a:ln>
        </p:spPr>
      </p:pic>
      <p:pic>
        <p:nvPicPr>
          <p:cNvPr descr="preencoded.png" id="41" name="Google Shape;41;p4"/>
          <p:cNvPicPr preferRelativeResize="0"/>
          <p:nvPr/>
        </p:nvPicPr>
        <p:blipFill rotWithShape="1">
          <a:blip r:embed="rId12">
            <a:alphaModFix/>
          </a:blip>
          <a:srcRect b="0" l="0" r="0" t="0"/>
          <a:stretch/>
        </p:blipFill>
        <p:spPr>
          <a:xfrm>
            <a:off x="16430625" y="7000875"/>
            <a:ext cx="762000" cy="762000"/>
          </a:xfrm>
          <a:prstGeom prst="rect">
            <a:avLst/>
          </a:prstGeom>
          <a:noFill/>
          <a:ln>
            <a:noFill/>
          </a:ln>
        </p:spPr>
      </p:pic>
      <p:sp>
        <p:nvSpPr>
          <p:cNvPr id="42" name="Google Shape;42;p4"/>
          <p:cNvSpPr/>
          <p:nvPr/>
        </p:nvSpPr>
        <p:spPr>
          <a:xfrm>
            <a:off x="14049375" y="9667875"/>
            <a:ext cx="3190875" cy="161925"/>
          </a:xfrm>
          <a:prstGeom prst="rect">
            <a:avLst/>
          </a:prstGeom>
          <a:noFill/>
          <a:ln>
            <a:noFill/>
          </a:ln>
        </p:spPr>
        <p:txBody>
          <a:bodyPr anchorCtr="0" anchor="t" bIns="0" lIns="0" spcFirstLastPara="1" rIns="0" wrap="square" tIns="0">
            <a:noAutofit/>
          </a:bodyPr>
          <a:lstStyle/>
          <a:p>
            <a:pPr indent="0" lvl="0" marL="0" marR="0" rtl="0" algn="r">
              <a:lnSpc>
                <a:spcPct val="133333"/>
              </a:lnSpc>
              <a:spcBef>
                <a:spcPts val="0"/>
              </a:spcBef>
              <a:spcAft>
                <a:spcPts val="0"/>
              </a:spcAft>
              <a:buNone/>
            </a:pPr>
            <a:r>
              <a:rPr b="0" i="0" lang="en-US" sz="900" u="none" cap="none" strike="noStrike">
                <a:solidFill>
                  <a:srgbClr val="E5E1E6"/>
                </a:solidFill>
                <a:latin typeface="JetBrains Mono"/>
                <a:ea typeface="JetBrains Mono"/>
                <a:cs typeface="JetBrains Mono"/>
                <a:sym typeface="JetBrains Mono"/>
              </a:rPr>
              <a:t>2022 HACKTOBERFEST. ALL RIGHTS RESERVED</a:t>
            </a:r>
            <a:endParaRPr b="0" i="0" sz="900" u="none" cap="none" strike="noStrike">
              <a:solidFill>
                <a:schemeClr val="dk1"/>
              </a:solidFill>
              <a:latin typeface="Calibri"/>
              <a:ea typeface="Calibri"/>
              <a:cs typeface="Calibri"/>
              <a:sym typeface="Calibri"/>
            </a:endParaRPr>
          </a:p>
        </p:txBody>
      </p:sp>
      <p:sp>
        <p:nvSpPr>
          <p:cNvPr id="43" name="Google Shape;43;p4"/>
          <p:cNvSpPr/>
          <p:nvPr/>
        </p:nvSpPr>
        <p:spPr>
          <a:xfrm>
            <a:off x="1779399" y="7839075"/>
            <a:ext cx="3190800" cy="1620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None/>
            </a:pPr>
            <a:r>
              <a:rPr b="0" i="0" lang="en-US" sz="1500" u="none" cap="none" strike="noStrike">
                <a:solidFill>
                  <a:srgbClr val="E5E1E6"/>
                </a:solidFill>
                <a:latin typeface="JetBrains Mono ExtraBold"/>
                <a:ea typeface="JetBrains Mono ExtraBold"/>
                <a:cs typeface="JetBrains Mono ExtraBold"/>
                <a:sym typeface="JetBrains Mono ExtraBold"/>
              </a:rPr>
              <a:t>Job title, Company here</a:t>
            </a:r>
            <a:endParaRPr b="0" i="0" sz="1500" u="none" cap="none" strike="noStrike">
              <a:solidFill>
                <a:schemeClr val="dk1"/>
              </a:solidFill>
              <a:latin typeface="Calibri"/>
              <a:ea typeface="Calibri"/>
              <a:cs typeface="Calibri"/>
              <a:sym typeface="Calibri"/>
            </a:endParaRPr>
          </a:p>
        </p:txBody>
      </p:sp>
      <p:sp>
        <p:nvSpPr>
          <p:cNvPr id="44" name="Google Shape;44;p4"/>
          <p:cNvSpPr/>
          <p:nvPr/>
        </p:nvSpPr>
        <p:spPr>
          <a:xfrm>
            <a:off x="1752600" y="7153275"/>
            <a:ext cx="5381700" cy="685800"/>
          </a:xfrm>
          <a:prstGeom prst="rect">
            <a:avLst/>
          </a:prstGeom>
          <a:noFill/>
          <a:ln>
            <a:noFill/>
          </a:ln>
        </p:spPr>
        <p:txBody>
          <a:bodyPr anchorCtr="0" anchor="t" bIns="0" lIns="0" spcFirstLastPara="1" rIns="0" wrap="square" tIns="0">
            <a:noAutofit/>
          </a:bodyPr>
          <a:lstStyle/>
          <a:p>
            <a:pPr indent="0" lvl="0" marL="0" marR="0" rtl="0" algn="l">
              <a:lnSpc>
                <a:spcPct val="120000"/>
              </a:lnSpc>
              <a:spcBef>
                <a:spcPts val="0"/>
              </a:spcBef>
              <a:spcAft>
                <a:spcPts val="0"/>
              </a:spcAft>
              <a:buNone/>
            </a:pPr>
            <a:r>
              <a:rPr b="0" i="0" lang="en-US" sz="4500" u="none" cap="none" strike="noStrike">
                <a:solidFill>
                  <a:srgbClr val="E5E1E6"/>
                </a:solidFill>
                <a:latin typeface="Barlow ExtraBold"/>
                <a:ea typeface="Barlow ExtraBold"/>
                <a:cs typeface="Barlow ExtraBold"/>
                <a:sym typeface="Barlow ExtraBold"/>
              </a:rPr>
              <a:t>NAME LASTNAME</a:t>
            </a:r>
            <a:endParaRPr b="0" i="0" sz="4500" u="none" cap="none" strike="noStrike">
              <a:solidFill>
                <a:schemeClr val="dk1"/>
              </a:solidFill>
              <a:latin typeface="Calibri"/>
              <a:ea typeface="Calibri"/>
              <a:cs typeface="Calibri"/>
              <a:sym typeface="Calibri"/>
            </a:endParaRPr>
          </a:p>
        </p:txBody>
      </p:sp>
      <p:sp>
        <p:nvSpPr>
          <p:cNvPr id="45" name="Google Shape;45;p4"/>
          <p:cNvSpPr/>
          <p:nvPr/>
        </p:nvSpPr>
        <p:spPr>
          <a:xfrm>
            <a:off x="10094724" y="7839075"/>
            <a:ext cx="3190800" cy="2382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None/>
            </a:pPr>
            <a:r>
              <a:rPr b="0" i="0" lang="en-US" sz="1500" u="none" cap="none" strike="noStrike">
                <a:solidFill>
                  <a:srgbClr val="E5E1E6"/>
                </a:solidFill>
                <a:latin typeface="JetBrains Mono ExtraBold"/>
                <a:ea typeface="JetBrains Mono ExtraBold"/>
                <a:cs typeface="JetBrains Mono ExtraBold"/>
                <a:sym typeface="JetBrains Mono ExtraBold"/>
              </a:rPr>
              <a:t>Job title, Company here</a:t>
            </a:r>
            <a:endParaRPr b="0" i="0" sz="1500" u="none" cap="none" strike="noStrike">
              <a:solidFill>
                <a:schemeClr val="dk1"/>
              </a:solidFill>
              <a:latin typeface="Calibri"/>
              <a:ea typeface="Calibri"/>
              <a:cs typeface="Calibri"/>
              <a:sym typeface="Calibri"/>
            </a:endParaRPr>
          </a:p>
        </p:txBody>
      </p:sp>
      <p:sp>
        <p:nvSpPr>
          <p:cNvPr id="46" name="Google Shape;46;p4"/>
          <p:cNvSpPr/>
          <p:nvPr/>
        </p:nvSpPr>
        <p:spPr>
          <a:xfrm>
            <a:off x="10067925" y="7153275"/>
            <a:ext cx="5226000" cy="685800"/>
          </a:xfrm>
          <a:prstGeom prst="rect">
            <a:avLst/>
          </a:prstGeom>
          <a:noFill/>
          <a:ln>
            <a:noFill/>
          </a:ln>
        </p:spPr>
        <p:txBody>
          <a:bodyPr anchorCtr="0" anchor="t" bIns="0" lIns="0" spcFirstLastPara="1" rIns="0" wrap="square" tIns="0">
            <a:noAutofit/>
          </a:bodyPr>
          <a:lstStyle/>
          <a:p>
            <a:pPr indent="0" lvl="0" marL="0" marR="0" rtl="0" algn="l">
              <a:lnSpc>
                <a:spcPct val="120000"/>
              </a:lnSpc>
              <a:spcBef>
                <a:spcPts val="0"/>
              </a:spcBef>
              <a:spcAft>
                <a:spcPts val="0"/>
              </a:spcAft>
              <a:buNone/>
            </a:pPr>
            <a:r>
              <a:rPr b="0" i="0" lang="en-US" sz="4500" u="none" cap="none" strike="noStrike">
                <a:solidFill>
                  <a:srgbClr val="E5E1E6"/>
                </a:solidFill>
                <a:latin typeface="Barlow ExtraBold"/>
                <a:ea typeface="Barlow ExtraBold"/>
                <a:cs typeface="Barlow ExtraBold"/>
                <a:sym typeface="Barlow ExtraBold"/>
              </a:rPr>
              <a:t>NAME LASTNAME</a:t>
            </a:r>
            <a:endParaRPr b="0" i="0" sz="4500" u="none" cap="none" strike="noStrike">
              <a:solidFill>
                <a:schemeClr val="dk1"/>
              </a:solidFill>
              <a:latin typeface="Calibri"/>
              <a:ea typeface="Calibri"/>
              <a:cs typeface="Calibri"/>
              <a:sym typeface="Calibri"/>
            </a:endParaRPr>
          </a:p>
        </p:txBody>
      </p:sp>
      <p:sp>
        <p:nvSpPr>
          <p:cNvPr id="47" name="Google Shape;47;p4"/>
          <p:cNvSpPr/>
          <p:nvPr/>
        </p:nvSpPr>
        <p:spPr>
          <a:xfrm>
            <a:off x="3169413" y="4191000"/>
            <a:ext cx="3972000" cy="428700"/>
          </a:xfrm>
          <a:prstGeom prst="rect">
            <a:avLst/>
          </a:prstGeom>
          <a:noFill/>
          <a:ln>
            <a:noFill/>
          </a:ln>
        </p:spPr>
        <p:txBody>
          <a:bodyPr anchorCtr="0" anchor="t" bIns="0" lIns="0" spcFirstLastPara="1" rIns="0" wrap="square" tIns="0">
            <a:noAutofit/>
          </a:bodyPr>
          <a:lstStyle/>
          <a:p>
            <a:pPr indent="0" lvl="0" marL="0" marR="0" rtl="0" algn="ctr">
              <a:lnSpc>
                <a:spcPct val="124972"/>
              </a:lnSpc>
              <a:spcBef>
                <a:spcPts val="0"/>
              </a:spcBef>
              <a:spcAft>
                <a:spcPts val="0"/>
              </a:spcAft>
              <a:buNone/>
            </a:pPr>
            <a:r>
              <a:rPr b="0" i="0" lang="en-US" sz="2711" u="none" cap="none" strike="noStrike">
                <a:solidFill>
                  <a:srgbClr val="1E1E1E"/>
                </a:solidFill>
                <a:latin typeface="JetBrains Mono ExtraBold"/>
                <a:ea typeface="JetBrains Mono ExtraBold"/>
                <a:cs typeface="JetBrains Mono ExtraBold"/>
                <a:sym typeface="JetBrains Mono ExtraBold"/>
              </a:rPr>
              <a:t>Place Holder Image</a:t>
            </a:r>
            <a:endParaRPr b="0" i="0" sz="2711" u="none" cap="none" strike="noStrike">
              <a:solidFill>
                <a:schemeClr val="dk1"/>
              </a:solidFill>
              <a:latin typeface="Calibri"/>
              <a:ea typeface="Calibri"/>
              <a:cs typeface="Calibri"/>
              <a:sym typeface="Calibri"/>
            </a:endParaRPr>
          </a:p>
        </p:txBody>
      </p:sp>
      <p:sp>
        <p:nvSpPr>
          <p:cNvPr id="48" name="Google Shape;48;p4"/>
          <p:cNvSpPr/>
          <p:nvPr/>
        </p:nvSpPr>
        <p:spPr>
          <a:xfrm>
            <a:off x="11484739" y="4191000"/>
            <a:ext cx="3972000" cy="428700"/>
          </a:xfrm>
          <a:prstGeom prst="rect">
            <a:avLst/>
          </a:prstGeom>
          <a:noFill/>
          <a:ln>
            <a:noFill/>
          </a:ln>
        </p:spPr>
        <p:txBody>
          <a:bodyPr anchorCtr="0" anchor="t" bIns="0" lIns="0" spcFirstLastPara="1" rIns="0" wrap="square" tIns="0">
            <a:noAutofit/>
          </a:bodyPr>
          <a:lstStyle/>
          <a:p>
            <a:pPr indent="0" lvl="0" marL="0" marR="0" rtl="0" algn="ctr">
              <a:lnSpc>
                <a:spcPct val="124972"/>
              </a:lnSpc>
              <a:spcBef>
                <a:spcPts val="0"/>
              </a:spcBef>
              <a:spcAft>
                <a:spcPts val="0"/>
              </a:spcAft>
              <a:buNone/>
            </a:pPr>
            <a:r>
              <a:rPr b="0" i="0" lang="en-US" sz="2711" u="none" cap="none" strike="noStrike">
                <a:solidFill>
                  <a:srgbClr val="1E1E1E"/>
                </a:solidFill>
                <a:latin typeface="JetBrains Mono ExtraBold"/>
                <a:ea typeface="JetBrains Mono ExtraBold"/>
                <a:cs typeface="JetBrains Mono ExtraBold"/>
                <a:sym typeface="JetBrains Mono ExtraBold"/>
              </a:rPr>
              <a:t>Place Holder Image</a:t>
            </a:r>
            <a:endParaRPr b="0" i="0" sz="2711" u="none" cap="none" strike="noStrike">
              <a:solidFill>
                <a:schemeClr val="dk1"/>
              </a:solidFill>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70F1E"/>
        </a:solidFill>
      </p:bgPr>
    </p:bg>
    <p:spTree>
      <p:nvGrpSpPr>
        <p:cNvPr id="385" name="Shape 385"/>
        <p:cNvGrpSpPr/>
        <p:nvPr/>
      </p:nvGrpSpPr>
      <p:grpSpPr>
        <a:xfrm>
          <a:off x="0" y="0"/>
          <a:ext cx="0" cy="0"/>
          <a:chOff x="0" y="0"/>
          <a:chExt cx="0" cy="0"/>
        </a:xfrm>
      </p:grpSpPr>
      <p:pic>
        <p:nvPicPr>
          <p:cNvPr id="386" name="Google Shape;386;p22"/>
          <p:cNvPicPr preferRelativeResize="0"/>
          <p:nvPr/>
        </p:nvPicPr>
        <p:blipFill rotWithShape="1">
          <a:blip r:embed="rId3">
            <a:alphaModFix/>
          </a:blip>
          <a:srcRect b="22684" l="0" r="0" t="0"/>
          <a:stretch/>
        </p:blipFill>
        <p:spPr>
          <a:xfrm>
            <a:off x="0" y="0"/>
            <a:ext cx="18288000" cy="10287001"/>
          </a:xfrm>
          <a:prstGeom prst="rect">
            <a:avLst/>
          </a:prstGeom>
          <a:noFill/>
          <a:ln>
            <a:noFill/>
          </a:ln>
        </p:spPr>
      </p:pic>
      <p:pic>
        <p:nvPicPr>
          <p:cNvPr descr="preencoded.png" id="387" name="Google Shape;387;p22"/>
          <p:cNvPicPr preferRelativeResize="0"/>
          <p:nvPr/>
        </p:nvPicPr>
        <p:blipFill rotWithShape="1">
          <a:blip r:embed="rId4">
            <a:alphaModFix/>
          </a:blip>
          <a:srcRect b="0" l="0" r="0" t="0"/>
          <a:stretch/>
        </p:blipFill>
        <p:spPr>
          <a:xfrm>
            <a:off x="6762750" y="3095625"/>
            <a:ext cx="4762500" cy="4088784"/>
          </a:xfrm>
          <a:prstGeom prst="rect">
            <a:avLst/>
          </a:prstGeom>
          <a:noFill/>
          <a:ln>
            <a:noFill/>
          </a:ln>
        </p:spPr>
      </p:pic>
      <p:pic>
        <p:nvPicPr>
          <p:cNvPr descr="preencoded.png" id="388" name="Google Shape;388;p22"/>
          <p:cNvPicPr preferRelativeResize="0"/>
          <p:nvPr/>
        </p:nvPicPr>
        <p:blipFill rotWithShape="1">
          <a:blip r:embed="rId5">
            <a:alphaModFix/>
          </a:blip>
          <a:srcRect b="0" l="0" r="0" t="0"/>
          <a:stretch/>
        </p:blipFill>
        <p:spPr>
          <a:xfrm>
            <a:off x="16840200" y="400050"/>
            <a:ext cx="400050" cy="400050"/>
          </a:xfrm>
          <a:prstGeom prst="rect">
            <a:avLst/>
          </a:prstGeom>
          <a:noFill/>
          <a:ln>
            <a:noFill/>
          </a:ln>
        </p:spPr>
      </p:pic>
      <p:sp>
        <p:nvSpPr>
          <p:cNvPr id="389" name="Google Shape;389;p22"/>
          <p:cNvSpPr/>
          <p:nvPr/>
        </p:nvSpPr>
        <p:spPr>
          <a:xfrm>
            <a:off x="1047750" y="485775"/>
            <a:ext cx="2228850" cy="228600"/>
          </a:xfrm>
          <a:prstGeom prst="rect">
            <a:avLst/>
          </a:prstGeom>
          <a:noFill/>
          <a:ln>
            <a:noFill/>
          </a:ln>
        </p:spPr>
        <p:txBody>
          <a:bodyPr anchorCtr="0" anchor="t" bIns="0" lIns="0" spcFirstLastPara="1" rIns="0" wrap="square" tIns="0">
            <a:noAutofit/>
          </a:bodyPr>
          <a:lstStyle/>
          <a:p>
            <a:pPr indent="0" lvl="0" marL="0" marR="0" rtl="0" algn="l">
              <a:lnSpc>
                <a:spcPct val="171428"/>
              </a:lnSpc>
              <a:spcBef>
                <a:spcPts val="0"/>
              </a:spcBef>
              <a:spcAft>
                <a:spcPts val="0"/>
              </a:spcAft>
              <a:buNone/>
            </a:pPr>
            <a:r>
              <a:rPr b="0" i="0" lang="en-US" sz="1050" u="none" cap="none" strike="noStrike">
                <a:solidFill>
                  <a:srgbClr val="E5E1E6"/>
                </a:solidFill>
                <a:latin typeface="JetBrains Mono ExtraBold"/>
                <a:ea typeface="JetBrains Mono ExtraBold"/>
                <a:cs typeface="JetBrains Mono ExtraBold"/>
                <a:sym typeface="JetBrains Mono ExtraBold"/>
              </a:rPr>
              <a:t>DigitalOcean / </a:t>
            </a:r>
            <a:r>
              <a:rPr b="0" i="0" lang="en-US" sz="1050" u="none" cap="none" strike="noStrike">
                <a:solidFill>
                  <a:srgbClr val="B4FF39"/>
                </a:solidFill>
                <a:latin typeface="JetBrains Mono ExtraBold"/>
                <a:ea typeface="JetBrains Mono ExtraBold"/>
                <a:cs typeface="JetBrains Mono ExtraBold"/>
                <a:sym typeface="JetBrains Mono ExtraBold"/>
              </a:rPr>
              <a:t>The legacy</a:t>
            </a:r>
            <a:endParaRPr b="0" i="0" sz="1050" u="none" cap="none" strike="noStrike">
              <a:solidFill>
                <a:schemeClr val="dk1"/>
              </a:solidFill>
              <a:latin typeface="Calibri"/>
              <a:ea typeface="Calibri"/>
              <a:cs typeface="Calibri"/>
              <a:sym typeface="Calibri"/>
            </a:endParaRPr>
          </a:p>
        </p:txBody>
      </p:sp>
      <p:sp>
        <p:nvSpPr>
          <p:cNvPr id="390" name="Google Shape;390;p22"/>
          <p:cNvSpPr/>
          <p:nvPr/>
        </p:nvSpPr>
        <p:spPr>
          <a:xfrm>
            <a:off x="14049375" y="9667875"/>
            <a:ext cx="3190875" cy="161925"/>
          </a:xfrm>
          <a:prstGeom prst="rect">
            <a:avLst/>
          </a:prstGeom>
          <a:noFill/>
          <a:ln>
            <a:noFill/>
          </a:ln>
        </p:spPr>
        <p:txBody>
          <a:bodyPr anchorCtr="0" anchor="t" bIns="0" lIns="0" spcFirstLastPara="1" rIns="0" wrap="square" tIns="0">
            <a:noAutofit/>
          </a:bodyPr>
          <a:lstStyle/>
          <a:p>
            <a:pPr indent="0" lvl="0" marL="0" marR="0" rtl="0" algn="r">
              <a:lnSpc>
                <a:spcPct val="133333"/>
              </a:lnSpc>
              <a:spcBef>
                <a:spcPts val="0"/>
              </a:spcBef>
              <a:spcAft>
                <a:spcPts val="0"/>
              </a:spcAft>
              <a:buNone/>
            </a:pPr>
            <a:r>
              <a:rPr b="0" i="0" lang="en-US" sz="900" u="none" cap="none" strike="noStrike">
                <a:solidFill>
                  <a:srgbClr val="E5E1E6"/>
                </a:solidFill>
                <a:latin typeface="JetBrains Mono"/>
                <a:ea typeface="JetBrains Mono"/>
                <a:cs typeface="JetBrains Mono"/>
                <a:sym typeface="JetBrains Mono"/>
              </a:rPr>
              <a:t>2022 HACKTOBERFEST. ALL RIGHTS RESERVED</a:t>
            </a:r>
            <a:endParaRPr b="0" i="0" sz="900" u="none" cap="none" strike="noStrike">
              <a:solidFill>
                <a:schemeClr val="dk1"/>
              </a:solidFill>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70F1E"/>
        </a:solidFill>
      </p:bgPr>
    </p:bg>
    <p:spTree>
      <p:nvGrpSpPr>
        <p:cNvPr id="395" name="Shape 395"/>
        <p:cNvGrpSpPr/>
        <p:nvPr/>
      </p:nvGrpSpPr>
      <p:grpSpPr>
        <a:xfrm>
          <a:off x="0" y="0"/>
          <a:ext cx="0" cy="0"/>
          <a:chOff x="0" y="0"/>
          <a:chExt cx="0" cy="0"/>
        </a:xfrm>
      </p:grpSpPr>
      <p:pic>
        <p:nvPicPr>
          <p:cNvPr id="396" name="Google Shape;396;p23"/>
          <p:cNvPicPr preferRelativeResize="0"/>
          <p:nvPr/>
        </p:nvPicPr>
        <p:blipFill rotWithShape="1">
          <a:blip r:embed="rId3">
            <a:alphaModFix/>
          </a:blip>
          <a:srcRect b="22684" l="0" r="0" t="0"/>
          <a:stretch/>
        </p:blipFill>
        <p:spPr>
          <a:xfrm>
            <a:off x="0" y="0"/>
            <a:ext cx="18288000" cy="10287001"/>
          </a:xfrm>
          <a:prstGeom prst="rect">
            <a:avLst/>
          </a:prstGeom>
          <a:noFill/>
          <a:ln>
            <a:noFill/>
          </a:ln>
        </p:spPr>
      </p:pic>
      <p:pic>
        <p:nvPicPr>
          <p:cNvPr descr="preencoded.png" id="397" name="Google Shape;397;p23"/>
          <p:cNvPicPr preferRelativeResize="0"/>
          <p:nvPr/>
        </p:nvPicPr>
        <p:blipFill rotWithShape="1">
          <a:blip r:embed="rId4">
            <a:alphaModFix/>
          </a:blip>
          <a:srcRect b="0" l="0" r="0" t="0"/>
          <a:stretch/>
        </p:blipFill>
        <p:spPr>
          <a:xfrm>
            <a:off x="16840200" y="400050"/>
            <a:ext cx="400050" cy="400050"/>
          </a:xfrm>
          <a:prstGeom prst="rect">
            <a:avLst/>
          </a:prstGeom>
          <a:noFill/>
          <a:ln>
            <a:noFill/>
          </a:ln>
        </p:spPr>
      </p:pic>
      <p:pic>
        <p:nvPicPr>
          <p:cNvPr descr="preencoded.png" id="398" name="Google Shape;398;p23"/>
          <p:cNvPicPr preferRelativeResize="0"/>
          <p:nvPr/>
        </p:nvPicPr>
        <p:blipFill rotWithShape="1">
          <a:blip r:embed="rId5">
            <a:alphaModFix/>
          </a:blip>
          <a:srcRect b="0" l="0" r="0" t="0"/>
          <a:stretch/>
        </p:blipFill>
        <p:spPr>
          <a:xfrm>
            <a:off x="1047750" y="8915400"/>
            <a:ext cx="16197263" cy="495300"/>
          </a:xfrm>
          <a:prstGeom prst="rect">
            <a:avLst/>
          </a:prstGeom>
          <a:noFill/>
          <a:ln>
            <a:noFill/>
          </a:ln>
        </p:spPr>
      </p:pic>
      <p:sp>
        <p:nvSpPr>
          <p:cNvPr id="399" name="Google Shape;399;p23"/>
          <p:cNvSpPr/>
          <p:nvPr/>
        </p:nvSpPr>
        <p:spPr>
          <a:xfrm>
            <a:off x="1047750" y="485775"/>
            <a:ext cx="2228850" cy="228600"/>
          </a:xfrm>
          <a:prstGeom prst="rect">
            <a:avLst/>
          </a:prstGeom>
          <a:noFill/>
          <a:ln>
            <a:noFill/>
          </a:ln>
        </p:spPr>
        <p:txBody>
          <a:bodyPr anchorCtr="0" anchor="t" bIns="0" lIns="0" spcFirstLastPara="1" rIns="0" wrap="square" tIns="0">
            <a:noAutofit/>
          </a:bodyPr>
          <a:lstStyle/>
          <a:p>
            <a:pPr indent="0" lvl="0" marL="0" marR="0" rtl="0" algn="l">
              <a:lnSpc>
                <a:spcPct val="171428"/>
              </a:lnSpc>
              <a:spcBef>
                <a:spcPts val="0"/>
              </a:spcBef>
              <a:spcAft>
                <a:spcPts val="0"/>
              </a:spcAft>
              <a:buNone/>
            </a:pPr>
            <a:r>
              <a:rPr b="0" i="0" lang="en-US" sz="1050" u="none" cap="none" strike="noStrike">
                <a:solidFill>
                  <a:srgbClr val="E5E1E6"/>
                </a:solidFill>
                <a:latin typeface="JetBrains Mono ExtraBold"/>
                <a:ea typeface="JetBrains Mono ExtraBold"/>
                <a:cs typeface="JetBrains Mono ExtraBold"/>
                <a:sym typeface="JetBrains Mono ExtraBold"/>
              </a:rPr>
              <a:t>DigitalOcean / </a:t>
            </a:r>
            <a:r>
              <a:rPr b="0" i="0" lang="en-US" sz="1050" u="none" cap="none" strike="noStrike">
                <a:solidFill>
                  <a:srgbClr val="B4FF39"/>
                </a:solidFill>
                <a:latin typeface="JetBrains Mono ExtraBold"/>
                <a:ea typeface="JetBrains Mono ExtraBold"/>
                <a:cs typeface="JetBrains Mono ExtraBold"/>
                <a:sym typeface="JetBrains Mono ExtraBold"/>
              </a:rPr>
              <a:t>The legacy</a:t>
            </a:r>
            <a:endParaRPr b="0" i="0" sz="1050" u="none" cap="none" strike="noStrike">
              <a:solidFill>
                <a:schemeClr val="dk1"/>
              </a:solidFill>
              <a:latin typeface="Calibri"/>
              <a:ea typeface="Calibri"/>
              <a:cs typeface="Calibri"/>
              <a:sym typeface="Calibri"/>
            </a:endParaRPr>
          </a:p>
        </p:txBody>
      </p:sp>
      <p:sp>
        <p:nvSpPr>
          <p:cNvPr id="400" name="Google Shape;400;p23"/>
          <p:cNvSpPr/>
          <p:nvPr/>
        </p:nvSpPr>
        <p:spPr>
          <a:xfrm>
            <a:off x="14049375" y="9667875"/>
            <a:ext cx="3190875" cy="161925"/>
          </a:xfrm>
          <a:prstGeom prst="rect">
            <a:avLst/>
          </a:prstGeom>
          <a:noFill/>
          <a:ln>
            <a:noFill/>
          </a:ln>
        </p:spPr>
        <p:txBody>
          <a:bodyPr anchorCtr="0" anchor="t" bIns="0" lIns="0" spcFirstLastPara="1" rIns="0" wrap="square" tIns="0">
            <a:noAutofit/>
          </a:bodyPr>
          <a:lstStyle/>
          <a:p>
            <a:pPr indent="0" lvl="0" marL="0" marR="0" rtl="0" algn="r">
              <a:lnSpc>
                <a:spcPct val="133333"/>
              </a:lnSpc>
              <a:spcBef>
                <a:spcPts val="0"/>
              </a:spcBef>
              <a:spcAft>
                <a:spcPts val="0"/>
              </a:spcAft>
              <a:buNone/>
            </a:pPr>
            <a:r>
              <a:rPr b="0" i="0" lang="en-US" sz="900" u="none" cap="none" strike="noStrike">
                <a:solidFill>
                  <a:srgbClr val="E5E1E6"/>
                </a:solidFill>
                <a:latin typeface="JetBrains Mono"/>
                <a:ea typeface="JetBrains Mono"/>
                <a:cs typeface="JetBrains Mono"/>
                <a:sym typeface="JetBrains Mono"/>
              </a:rPr>
              <a:t>2022 HACKTOBERFEST. ALL RIGHTS RESERVED</a:t>
            </a:r>
            <a:endParaRPr b="0" i="0" sz="900" u="none" cap="none" strike="noStrike">
              <a:solidFill>
                <a:schemeClr val="dk1"/>
              </a:solidFill>
              <a:latin typeface="Calibri"/>
              <a:ea typeface="Calibri"/>
              <a:cs typeface="Calibri"/>
              <a:sym typeface="Calibri"/>
            </a:endParaRPr>
          </a:p>
        </p:txBody>
      </p:sp>
      <p:sp>
        <p:nvSpPr>
          <p:cNvPr id="401" name="Google Shape;401;p23"/>
          <p:cNvSpPr/>
          <p:nvPr/>
        </p:nvSpPr>
        <p:spPr>
          <a:xfrm>
            <a:off x="1047750" y="3505200"/>
            <a:ext cx="12534900" cy="3276600"/>
          </a:xfrm>
          <a:prstGeom prst="rect">
            <a:avLst/>
          </a:prstGeom>
          <a:noFill/>
          <a:ln>
            <a:noFill/>
          </a:ln>
        </p:spPr>
        <p:txBody>
          <a:bodyPr anchorCtr="0" anchor="t" bIns="0" lIns="0" spcFirstLastPara="1" rIns="0" wrap="square" tIns="0">
            <a:noAutofit/>
          </a:bodyPr>
          <a:lstStyle/>
          <a:p>
            <a:pPr indent="0" lvl="0" marL="0" marR="0" rtl="0" algn="l">
              <a:lnSpc>
                <a:spcPct val="89430"/>
              </a:lnSpc>
              <a:spcBef>
                <a:spcPts val="0"/>
              </a:spcBef>
              <a:spcAft>
                <a:spcPts val="0"/>
              </a:spcAft>
              <a:buNone/>
            </a:pPr>
            <a:r>
              <a:rPr b="0" i="0" lang="en-US" sz="9225" u="none" cap="none" strike="noStrike">
                <a:solidFill>
                  <a:srgbClr val="E5E1E6"/>
                </a:solidFill>
                <a:latin typeface="Barlow ExtraBold"/>
                <a:ea typeface="Barlow ExtraBold"/>
                <a:cs typeface="Barlow ExtraBold"/>
                <a:sym typeface="Barlow ExtraBold"/>
              </a:rPr>
              <a:t>WHAT SHOULD </a:t>
            </a:r>
            <a:br>
              <a:rPr b="0" i="0" lang="en-US" sz="9225" u="none" cap="none" strike="noStrike">
                <a:solidFill>
                  <a:srgbClr val="E5E1E6"/>
                </a:solidFill>
                <a:latin typeface="Barlow ExtraBold"/>
                <a:ea typeface="Barlow ExtraBold"/>
                <a:cs typeface="Barlow ExtraBold"/>
                <a:sym typeface="Barlow ExtraBold"/>
              </a:rPr>
            </a:br>
            <a:r>
              <a:rPr b="0" i="0" lang="en-US" sz="9225" u="none" cap="none" strike="noStrike">
                <a:solidFill>
                  <a:srgbClr val="E5E1E6"/>
                </a:solidFill>
                <a:latin typeface="Barlow ExtraBold"/>
                <a:ea typeface="Barlow ExtraBold"/>
                <a:cs typeface="Barlow ExtraBold"/>
                <a:sym typeface="Barlow ExtraBold"/>
              </a:rPr>
              <a:t>A HACKTOBERFEST </a:t>
            </a:r>
            <a:br>
              <a:rPr b="0" i="0" lang="en-US" sz="9225" u="none" cap="none" strike="noStrike">
                <a:solidFill>
                  <a:srgbClr val="E5E1E6"/>
                </a:solidFill>
                <a:latin typeface="Barlow ExtraBold"/>
                <a:ea typeface="Barlow ExtraBold"/>
                <a:cs typeface="Barlow ExtraBold"/>
                <a:sym typeface="Barlow ExtraBold"/>
              </a:rPr>
            </a:br>
            <a:r>
              <a:rPr b="0" i="0" lang="en-US" sz="9225" u="none" cap="none" strike="noStrike">
                <a:solidFill>
                  <a:srgbClr val="E5E1E6"/>
                </a:solidFill>
                <a:latin typeface="Barlow ExtraBold"/>
                <a:ea typeface="Barlow ExtraBold"/>
                <a:cs typeface="Barlow ExtraBold"/>
                <a:sym typeface="Barlow ExtraBold"/>
              </a:rPr>
              <a:t>EVENT INCLUDE?</a:t>
            </a:r>
            <a:endParaRPr b="0" i="0" sz="9225" u="none" cap="none" strike="noStrike">
              <a:solidFill>
                <a:schemeClr val="dk1"/>
              </a:solidFill>
              <a:latin typeface="Calibri"/>
              <a:ea typeface="Calibri"/>
              <a:cs typeface="Calibri"/>
              <a:sym typeface="Calibri"/>
            </a:endParaRPr>
          </a:p>
        </p:txBody>
      </p:sp>
      <p:sp>
        <p:nvSpPr>
          <p:cNvPr id="402" name="Google Shape;402;p23"/>
          <p:cNvSpPr/>
          <p:nvPr/>
        </p:nvSpPr>
        <p:spPr>
          <a:xfrm>
            <a:off x="15982950" y="9039225"/>
            <a:ext cx="1066800" cy="219075"/>
          </a:xfrm>
          <a:prstGeom prst="rect">
            <a:avLst/>
          </a:prstGeom>
          <a:noFill/>
          <a:ln>
            <a:noFill/>
          </a:ln>
        </p:spPr>
        <p:txBody>
          <a:bodyPr anchorCtr="0" anchor="t" bIns="0" lIns="0" spcFirstLastPara="1" rIns="0" wrap="square" tIns="0">
            <a:noAutofit/>
          </a:bodyPr>
          <a:lstStyle/>
          <a:p>
            <a:pPr indent="0" lvl="0" marL="0" marR="0" rtl="0" algn="l">
              <a:lnSpc>
                <a:spcPct val="150044"/>
              </a:lnSpc>
              <a:spcBef>
                <a:spcPts val="0"/>
              </a:spcBef>
              <a:spcAft>
                <a:spcPts val="0"/>
              </a:spcAft>
              <a:buNone/>
            </a:pPr>
            <a:r>
              <a:rPr b="0" i="0" lang="en-US" sz="1125" u="none" cap="none" strike="noStrike">
                <a:solidFill>
                  <a:srgbClr val="FFFFFF"/>
                </a:solidFill>
                <a:latin typeface="JetBrains Mono"/>
                <a:ea typeface="JetBrains Mono"/>
                <a:cs typeface="JetBrains Mono"/>
                <a:sym typeface="JetBrains Mono"/>
              </a:rPr>
              <a:t>Hacktoberfest</a:t>
            </a:r>
            <a:endParaRPr b="0" i="0" sz="1125" u="none" cap="none" strike="noStrike">
              <a:solidFill>
                <a:schemeClr val="dk1"/>
              </a:solidFill>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70F1E"/>
        </a:solidFill>
      </p:bgPr>
    </p:bg>
    <p:spTree>
      <p:nvGrpSpPr>
        <p:cNvPr id="407" name="Shape 407"/>
        <p:cNvGrpSpPr/>
        <p:nvPr/>
      </p:nvGrpSpPr>
      <p:grpSpPr>
        <a:xfrm>
          <a:off x="0" y="0"/>
          <a:ext cx="0" cy="0"/>
          <a:chOff x="0" y="0"/>
          <a:chExt cx="0" cy="0"/>
        </a:xfrm>
      </p:grpSpPr>
      <p:pic>
        <p:nvPicPr>
          <p:cNvPr id="408" name="Google Shape;408;p24"/>
          <p:cNvPicPr preferRelativeResize="0"/>
          <p:nvPr/>
        </p:nvPicPr>
        <p:blipFill rotWithShape="1">
          <a:blip r:embed="rId3">
            <a:alphaModFix/>
          </a:blip>
          <a:srcRect b="22684" l="0" r="0" t="0"/>
          <a:stretch/>
        </p:blipFill>
        <p:spPr>
          <a:xfrm>
            <a:off x="0" y="0"/>
            <a:ext cx="18288000" cy="10287001"/>
          </a:xfrm>
          <a:prstGeom prst="rect">
            <a:avLst/>
          </a:prstGeom>
          <a:noFill/>
          <a:ln>
            <a:noFill/>
          </a:ln>
        </p:spPr>
      </p:pic>
      <p:pic>
        <p:nvPicPr>
          <p:cNvPr descr="preencoded.png" id="409" name="Google Shape;409;p24"/>
          <p:cNvPicPr preferRelativeResize="0"/>
          <p:nvPr/>
        </p:nvPicPr>
        <p:blipFill rotWithShape="1">
          <a:blip r:embed="rId4">
            <a:alphaModFix/>
          </a:blip>
          <a:srcRect b="0" l="0" r="0" t="0"/>
          <a:stretch/>
        </p:blipFill>
        <p:spPr>
          <a:xfrm>
            <a:off x="16840200" y="400050"/>
            <a:ext cx="400050" cy="400050"/>
          </a:xfrm>
          <a:prstGeom prst="rect">
            <a:avLst/>
          </a:prstGeom>
          <a:noFill/>
          <a:ln>
            <a:noFill/>
          </a:ln>
        </p:spPr>
      </p:pic>
      <p:pic>
        <p:nvPicPr>
          <p:cNvPr descr="preencoded.png" id="410" name="Google Shape;410;p24"/>
          <p:cNvPicPr preferRelativeResize="0"/>
          <p:nvPr/>
        </p:nvPicPr>
        <p:blipFill rotWithShape="1">
          <a:blip r:embed="rId5">
            <a:alphaModFix/>
          </a:blip>
          <a:srcRect b="0" l="0" r="0" t="0"/>
          <a:stretch/>
        </p:blipFill>
        <p:spPr>
          <a:xfrm>
            <a:off x="7886700" y="2933700"/>
            <a:ext cx="2517200" cy="2517200"/>
          </a:xfrm>
          <a:prstGeom prst="rect">
            <a:avLst/>
          </a:prstGeom>
          <a:noFill/>
          <a:ln>
            <a:noFill/>
          </a:ln>
        </p:spPr>
      </p:pic>
      <p:pic>
        <p:nvPicPr>
          <p:cNvPr descr="preencoded.png" id="411" name="Google Shape;411;p24"/>
          <p:cNvPicPr preferRelativeResize="0"/>
          <p:nvPr/>
        </p:nvPicPr>
        <p:blipFill rotWithShape="1">
          <a:blip r:embed="rId6">
            <a:alphaModFix/>
          </a:blip>
          <a:srcRect b="0" l="0" r="0" t="0"/>
          <a:stretch/>
        </p:blipFill>
        <p:spPr>
          <a:xfrm>
            <a:off x="3133725" y="6496050"/>
            <a:ext cx="12014840" cy="863905"/>
          </a:xfrm>
          <a:prstGeom prst="rect">
            <a:avLst/>
          </a:prstGeom>
          <a:noFill/>
          <a:ln>
            <a:noFill/>
          </a:ln>
        </p:spPr>
      </p:pic>
      <p:sp>
        <p:nvSpPr>
          <p:cNvPr id="412" name="Google Shape;412;p24"/>
          <p:cNvSpPr/>
          <p:nvPr/>
        </p:nvSpPr>
        <p:spPr>
          <a:xfrm>
            <a:off x="1047750" y="485775"/>
            <a:ext cx="2228850" cy="228600"/>
          </a:xfrm>
          <a:prstGeom prst="rect">
            <a:avLst/>
          </a:prstGeom>
          <a:noFill/>
          <a:ln>
            <a:noFill/>
          </a:ln>
        </p:spPr>
        <p:txBody>
          <a:bodyPr anchorCtr="0" anchor="t" bIns="0" lIns="0" spcFirstLastPara="1" rIns="0" wrap="square" tIns="0">
            <a:noAutofit/>
          </a:bodyPr>
          <a:lstStyle/>
          <a:p>
            <a:pPr indent="0" lvl="0" marL="0" marR="0" rtl="0" algn="l">
              <a:lnSpc>
                <a:spcPct val="171428"/>
              </a:lnSpc>
              <a:spcBef>
                <a:spcPts val="0"/>
              </a:spcBef>
              <a:spcAft>
                <a:spcPts val="0"/>
              </a:spcAft>
              <a:buNone/>
            </a:pPr>
            <a:r>
              <a:rPr b="0" i="0" lang="en-US" sz="1050" u="none" cap="none" strike="noStrike">
                <a:solidFill>
                  <a:srgbClr val="E5E1E6"/>
                </a:solidFill>
                <a:latin typeface="JetBrains Mono ExtraBold"/>
                <a:ea typeface="JetBrains Mono ExtraBold"/>
                <a:cs typeface="JetBrains Mono ExtraBold"/>
                <a:sym typeface="JetBrains Mono ExtraBold"/>
              </a:rPr>
              <a:t>DigitalOcean / </a:t>
            </a:r>
            <a:r>
              <a:rPr b="0" i="0" lang="en-US" sz="1050" u="none" cap="none" strike="noStrike">
                <a:solidFill>
                  <a:srgbClr val="B4FF39"/>
                </a:solidFill>
                <a:latin typeface="JetBrains Mono ExtraBold"/>
                <a:ea typeface="JetBrains Mono ExtraBold"/>
                <a:cs typeface="JetBrains Mono ExtraBold"/>
                <a:sym typeface="JetBrains Mono ExtraBold"/>
              </a:rPr>
              <a:t>The legacy</a:t>
            </a:r>
            <a:endParaRPr b="0" i="0" sz="1050" u="none" cap="none" strike="noStrike">
              <a:solidFill>
                <a:schemeClr val="dk1"/>
              </a:solidFill>
              <a:latin typeface="Calibri"/>
              <a:ea typeface="Calibri"/>
              <a:cs typeface="Calibri"/>
              <a:sym typeface="Calibri"/>
            </a:endParaRPr>
          </a:p>
        </p:txBody>
      </p:sp>
      <p:sp>
        <p:nvSpPr>
          <p:cNvPr id="413" name="Google Shape;413;p24"/>
          <p:cNvSpPr/>
          <p:nvPr/>
        </p:nvSpPr>
        <p:spPr>
          <a:xfrm>
            <a:off x="14049375" y="9667875"/>
            <a:ext cx="3190875" cy="161925"/>
          </a:xfrm>
          <a:prstGeom prst="rect">
            <a:avLst/>
          </a:prstGeom>
          <a:noFill/>
          <a:ln>
            <a:noFill/>
          </a:ln>
        </p:spPr>
        <p:txBody>
          <a:bodyPr anchorCtr="0" anchor="t" bIns="0" lIns="0" spcFirstLastPara="1" rIns="0" wrap="square" tIns="0">
            <a:noAutofit/>
          </a:bodyPr>
          <a:lstStyle/>
          <a:p>
            <a:pPr indent="0" lvl="0" marL="0" marR="0" rtl="0" algn="r">
              <a:lnSpc>
                <a:spcPct val="133333"/>
              </a:lnSpc>
              <a:spcBef>
                <a:spcPts val="0"/>
              </a:spcBef>
              <a:spcAft>
                <a:spcPts val="0"/>
              </a:spcAft>
              <a:buNone/>
            </a:pPr>
            <a:r>
              <a:rPr b="0" i="0" lang="en-US" sz="900" u="none" cap="none" strike="noStrike">
                <a:solidFill>
                  <a:srgbClr val="E5E1E6"/>
                </a:solidFill>
                <a:latin typeface="JetBrains Mono"/>
                <a:ea typeface="JetBrains Mono"/>
                <a:cs typeface="JetBrains Mono"/>
                <a:sym typeface="JetBrains Mono"/>
              </a:rPr>
              <a:t>2022 HACKTOBERFEST. ALL RIGHTS RESERVED</a:t>
            </a:r>
            <a:endParaRPr b="0" i="0" sz="900" u="none" cap="none" strike="noStrike">
              <a:solidFill>
                <a:schemeClr val="dk1"/>
              </a:solidFill>
              <a:latin typeface="Calibri"/>
              <a:ea typeface="Calibri"/>
              <a:cs typeface="Calibri"/>
              <a:sym typeface="Calibri"/>
            </a:endParaRPr>
          </a:p>
        </p:txBody>
      </p:sp>
      <p:sp>
        <p:nvSpPr>
          <p:cNvPr id="414" name="Google Shape;414;p24"/>
          <p:cNvSpPr/>
          <p:nvPr/>
        </p:nvSpPr>
        <p:spPr>
          <a:xfrm>
            <a:off x="3551925" y="6638925"/>
            <a:ext cx="11184300" cy="571500"/>
          </a:xfrm>
          <a:prstGeom prst="rect">
            <a:avLst/>
          </a:prstGeom>
          <a:noFill/>
          <a:ln>
            <a:noFill/>
          </a:ln>
        </p:spPr>
        <p:txBody>
          <a:bodyPr anchorCtr="0" anchor="t" bIns="0" lIns="0" spcFirstLastPara="1" rIns="0" wrap="square" tIns="0">
            <a:noAutofit/>
          </a:bodyPr>
          <a:lstStyle/>
          <a:p>
            <a:pPr indent="0" lvl="0" marL="0" marR="0" rtl="0" algn="ctr">
              <a:lnSpc>
                <a:spcPct val="125000"/>
              </a:lnSpc>
              <a:spcBef>
                <a:spcPts val="0"/>
              </a:spcBef>
              <a:spcAft>
                <a:spcPts val="0"/>
              </a:spcAft>
              <a:buNone/>
            </a:pPr>
            <a:r>
              <a:rPr b="0" i="0" lang="en-US" sz="3600" u="none" cap="none" strike="noStrike">
                <a:solidFill>
                  <a:srgbClr val="E5E1E6"/>
                </a:solidFill>
                <a:latin typeface="JetBrains Mono ExtraBold"/>
                <a:ea typeface="JetBrains Mono ExtraBold"/>
                <a:cs typeface="JetBrains Mono ExtraBold"/>
                <a:sym typeface="JetBrains Mono ExtraBold"/>
              </a:rPr>
              <a:t>hacktoberfest.digitalocean.com/eventkit</a:t>
            </a:r>
            <a:endParaRPr b="0" i="0" sz="3600" u="none" cap="none" strike="noStrike">
              <a:solidFill>
                <a:schemeClr val="dk1"/>
              </a:solidFill>
              <a:latin typeface="Calibri"/>
              <a:ea typeface="Calibri"/>
              <a:cs typeface="Calibri"/>
              <a:sym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70F1E"/>
        </a:solidFill>
      </p:bgPr>
    </p:bg>
    <p:spTree>
      <p:nvGrpSpPr>
        <p:cNvPr id="419" name="Shape 419"/>
        <p:cNvGrpSpPr/>
        <p:nvPr/>
      </p:nvGrpSpPr>
      <p:grpSpPr>
        <a:xfrm>
          <a:off x="0" y="0"/>
          <a:ext cx="0" cy="0"/>
          <a:chOff x="0" y="0"/>
          <a:chExt cx="0" cy="0"/>
        </a:xfrm>
      </p:grpSpPr>
      <p:pic>
        <p:nvPicPr>
          <p:cNvPr id="420" name="Google Shape;420;p25"/>
          <p:cNvPicPr preferRelativeResize="0"/>
          <p:nvPr/>
        </p:nvPicPr>
        <p:blipFill rotWithShape="1">
          <a:blip r:embed="rId3">
            <a:alphaModFix/>
          </a:blip>
          <a:srcRect b="22684" l="0" r="0" t="0"/>
          <a:stretch/>
        </p:blipFill>
        <p:spPr>
          <a:xfrm>
            <a:off x="0" y="0"/>
            <a:ext cx="18288000" cy="10287001"/>
          </a:xfrm>
          <a:prstGeom prst="rect">
            <a:avLst/>
          </a:prstGeom>
          <a:noFill/>
          <a:ln>
            <a:noFill/>
          </a:ln>
        </p:spPr>
      </p:pic>
      <p:pic>
        <p:nvPicPr>
          <p:cNvPr descr="preencoded.png" id="421" name="Google Shape;421;p25"/>
          <p:cNvPicPr preferRelativeResize="0"/>
          <p:nvPr/>
        </p:nvPicPr>
        <p:blipFill rotWithShape="1">
          <a:blip r:embed="rId4">
            <a:alphaModFix/>
          </a:blip>
          <a:srcRect b="0" l="0" r="0" t="0"/>
          <a:stretch/>
        </p:blipFill>
        <p:spPr>
          <a:xfrm>
            <a:off x="0" y="0"/>
            <a:ext cx="18288000" cy="3293437"/>
          </a:xfrm>
          <a:prstGeom prst="rect">
            <a:avLst/>
          </a:prstGeom>
          <a:noFill/>
          <a:ln>
            <a:noFill/>
          </a:ln>
        </p:spPr>
      </p:pic>
      <p:pic>
        <p:nvPicPr>
          <p:cNvPr descr="preencoded.png" id="422" name="Google Shape;422;p25"/>
          <p:cNvPicPr preferRelativeResize="0"/>
          <p:nvPr/>
        </p:nvPicPr>
        <p:blipFill rotWithShape="1">
          <a:blip r:embed="rId5">
            <a:alphaModFix/>
          </a:blip>
          <a:srcRect b="0" l="0" r="0" t="0"/>
          <a:stretch/>
        </p:blipFill>
        <p:spPr>
          <a:xfrm>
            <a:off x="16840200" y="400050"/>
            <a:ext cx="400050" cy="400050"/>
          </a:xfrm>
          <a:prstGeom prst="rect">
            <a:avLst/>
          </a:prstGeom>
          <a:noFill/>
          <a:ln>
            <a:noFill/>
          </a:ln>
        </p:spPr>
      </p:pic>
      <p:pic>
        <p:nvPicPr>
          <p:cNvPr descr="preencoded.png" id="423" name="Google Shape;423;p25"/>
          <p:cNvPicPr preferRelativeResize="0"/>
          <p:nvPr/>
        </p:nvPicPr>
        <p:blipFill rotWithShape="1">
          <a:blip r:embed="rId6">
            <a:alphaModFix/>
          </a:blip>
          <a:srcRect b="0" l="0" r="0" t="0"/>
          <a:stretch/>
        </p:blipFill>
        <p:spPr>
          <a:xfrm>
            <a:off x="1047750" y="4724400"/>
            <a:ext cx="16192500" cy="19050"/>
          </a:xfrm>
          <a:prstGeom prst="rect">
            <a:avLst/>
          </a:prstGeom>
          <a:noFill/>
          <a:ln>
            <a:noFill/>
          </a:ln>
        </p:spPr>
      </p:pic>
      <p:pic>
        <p:nvPicPr>
          <p:cNvPr descr="preencoded.png" id="424" name="Google Shape;424;p25"/>
          <p:cNvPicPr preferRelativeResize="0"/>
          <p:nvPr/>
        </p:nvPicPr>
        <p:blipFill rotWithShape="1">
          <a:blip r:embed="rId6">
            <a:alphaModFix/>
          </a:blip>
          <a:srcRect b="0" l="0" r="0" t="0"/>
          <a:stretch/>
        </p:blipFill>
        <p:spPr>
          <a:xfrm>
            <a:off x="1047750" y="7058025"/>
            <a:ext cx="16192500" cy="19050"/>
          </a:xfrm>
          <a:prstGeom prst="rect">
            <a:avLst/>
          </a:prstGeom>
          <a:noFill/>
          <a:ln>
            <a:noFill/>
          </a:ln>
        </p:spPr>
      </p:pic>
      <p:pic>
        <p:nvPicPr>
          <p:cNvPr descr="preencoded.png" id="425" name="Google Shape;425;p25"/>
          <p:cNvPicPr preferRelativeResize="0"/>
          <p:nvPr/>
        </p:nvPicPr>
        <p:blipFill rotWithShape="1">
          <a:blip r:embed="rId7">
            <a:alphaModFix/>
          </a:blip>
          <a:srcRect b="0" l="0" r="0" t="0"/>
          <a:stretch/>
        </p:blipFill>
        <p:spPr>
          <a:xfrm>
            <a:off x="11210925" y="1123950"/>
            <a:ext cx="6143625" cy="878086"/>
          </a:xfrm>
          <a:prstGeom prst="rect">
            <a:avLst/>
          </a:prstGeom>
          <a:noFill/>
          <a:ln>
            <a:noFill/>
          </a:ln>
        </p:spPr>
      </p:pic>
      <p:pic>
        <p:nvPicPr>
          <p:cNvPr descr="preencoded.png" id="426" name="Google Shape;426;p25"/>
          <p:cNvPicPr preferRelativeResize="0"/>
          <p:nvPr/>
        </p:nvPicPr>
        <p:blipFill rotWithShape="1">
          <a:blip r:embed="rId8">
            <a:alphaModFix/>
          </a:blip>
          <a:srcRect b="0" l="0" r="0" t="0"/>
          <a:stretch/>
        </p:blipFill>
        <p:spPr>
          <a:xfrm>
            <a:off x="1047750" y="2790825"/>
            <a:ext cx="533400" cy="190500"/>
          </a:xfrm>
          <a:prstGeom prst="rect">
            <a:avLst/>
          </a:prstGeom>
          <a:noFill/>
          <a:ln>
            <a:noFill/>
          </a:ln>
        </p:spPr>
      </p:pic>
      <p:pic>
        <p:nvPicPr>
          <p:cNvPr descr="preencoded.png" id="427" name="Google Shape;427;p25"/>
          <p:cNvPicPr preferRelativeResize="0"/>
          <p:nvPr/>
        </p:nvPicPr>
        <p:blipFill rotWithShape="1">
          <a:blip r:embed="rId8">
            <a:alphaModFix/>
          </a:blip>
          <a:srcRect b="0" l="0" r="0" t="0"/>
          <a:stretch/>
        </p:blipFill>
        <p:spPr>
          <a:xfrm>
            <a:off x="1047750" y="5124450"/>
            <a:ext cx="533400" cy="190500"/>
          </a:xfrm>
          <a:prstGeom prst="rect">
            <a:avLst/>
          </a:prstGeom>
          <a:noFill/>
          <a:ln>
            <a:noFill/>
          </a:ln>
        </p:spPr>
      </p:pic>
      <p:pic>
        <p:nvPicPr>
          <p:cNvPr descr="preencoded.png" id="428" name="Google Shape;428;p25"/>
          <p:cNvPicPr preferRelativeResize="0"/>
          <p:nvPr/>
        </p:nvPicPr>
        <p:blipFill rotWithShape="1">
          <a:blip r:embed="rId8">
            <a:alphaModFix/>
          </a:blip>
          <a:srcRect b="0" l="0" r="0" t="0"/>
          <a:stretch/>
        </p:blipFill>
        <p:spPr>
          <a:xfrm>
            <a:off x="1047750" y="7458075"/>
            <a:ext cx="533400" cy="190500"/>
          </a:xfrm>
          <a:prstGeom prst="rect">
            <a:avLst/>
          </a:prstGeom>
          <a:noFill/>
          <a:ln>
            <a:noFill/>
          </a:ln>
        </p:spPr>
      </p:pic>
      <p:sp>
        <p:nvSpPr>
          <p:cNvPr id="429" name="Google Shape;429;p25"/>
          <p:cNvSpPr/>
          <p:nvPr/>
        </p:nvSpPr>
        <p:spPr>
          <a:xfrm>
            <a:off x="11302538" y="1352550"/>
            <a:ext cx="1781100" cy="447600"/>
          </a:xfrm>
          <a:prstGeom prst="rect">
            <a:avLst/>
          </a:prstGeom>
          <a:noFill/>
          <a:ln>
            <a:noFill/>
          </a:ln>
        </p:spPr>
        <p:txBody>
          <a:bodyPr anchorCtr="0" anchor="t" bIns="0" lIns="0" spcFirstLastPara="1" rIns="0" wrap="square" tIns="0">
            <a:noAutofit/>
          </a:bodyPr>
          <a:lstStyle/>
          <a:p>
            <a:pPr indent="0" lvl="0" marL="0" marR="0" rtl="0" algn="l">
              <a:lnSpc>
                <a:spcPct val="118806"/>
              </a:lnSpc>
              <a:spcBef>
                <a:spcPts val="0"/>
              </a:spcBef>
              <a:spcAft>
                <a:spcPts val="0"/>
              </a:spcAft>
              <a:buNone/>
            </a:pPr>
            <a:r>
              <a:rPr b="0" i="0" lang="en-US" sz="2767" u="none" cap="none" strike="noStrike">
                <a:solidFill>
                  <a:srgbClr val="170F1E"/>
                </a:solidFill>
                <a:latin typeface="Barlow ExtraBold"/>
                <a:ea typeface="Barlow ExtraBold"/>
                <a:cs typeface="Barlow ExtraBold"/>
                <a:sym typeface="Barlow ExtraBold"/>
              </a:rPr>
              <a:t>TOTALLY</a:t>
            </a:r>
            <a:endParaRPr b="0" i="0" sz="2767" u="none" cap="none" strike="noStrike">
              <a:solidFill>
                <a:schemeClr val="dk1"/>
              </a:solidFill>
              <a:latin typeface="Calibri"/>
              <a:ea typeface="Calibri"/>
              <a:cs typeface="Calibri"/>
              <a:sym typeface="Calibri"/>
            </a:endParaRPr>
          </a:p>
        </p:txBody>
      </p:sp>
      <p:sp>
        <p:nvSpPr>
          <p:cNvPr id="430" name="Google Shape;430;p25"/>
          <p:cNvSpPr/>
          <p:nvPr/>
        </p:nvSpPr>
        <p:spPr>
          <a:xfrm>
            <a:off x="12902738" y="1000125"/>
            <a:ext cx="4436400" cy="1143000"/>
          </a:xfrm>
          <a:prstGeom prst="rect">
            <a:avLst/>
          </a:prstGeom>
          <a:noFill/>
          <a:ln>
            <a:noFill/>
          </a:ln>
        </p:spPr>
        <p:txBody>
          <a:bodyPr anchorCtr="0" anchor="t" bIns="0" lIns="0" spcFirstLastPara="1" rIns="0" wrap="square" tIns="0">
            <a:noAutofit/>
          </a:bodyPr>
          <a:lstStyle/>
          <a:p>
            <a:pPr indent="0" lvl="0" marL="0" marR="0" rtl="0" algn="l">
              <a:lnSpc>
                <a:spcPct val="120000"/>
              </a:lnSpc>
              <a:spcBef>
                <a:spcPts val="0"/>
              </a:spcBef>
              <a:spcAft>
                <a:spcPts val="0"/>
              </a:spcAft>
              <a:buNone/>
            </a:pPr>
            <a:r>
              <a:rPr b="0" i="0" lang="en-US" sz="7300" u="none" cap="none" strike="noStrike">
                <a:solidFill>
                  <a:srgbClr val="170F1E"/>
                </a:solidFill>
                <a:latin typeface="Barlow ExtraBold"/>
                <a:ea typeface="Barlow ExtraBold"/>
                <a:cs typeface="Barlow ExtraBold"/>
                <a:sym typeface="Barlow ExtraBold"/>
              </a:rPr>
              <a:t>UP TO YOU</a:t>
            </a:r>
            <a:endParaRPr b="0" i="0" sz="7300" u="none" cap="none" strike="noStrike">
              <a:solidFill>
                <a:schemeClr val="dk1"/>
              </a:solidFill>
              <a:latin typeface="Calibri"/>
              <a:ea typeface="Calibri"/>
              <a:cs typeface="Calibri"/>
              <a:sym typeface="Calibri"/>
            </a:endParaRPr>
          </a:p>
        </p:txBody>
      </p:sp>
      <p:sp>
        <p:nvSpPr>
          <p:cNvPr id="431" name="Google Shape;431;p25"/>
          <p:cNvSpPr/>
          <p:nvPr/>
        </p:nvSpPr>
        <p:spPr>
          <a:xfrm>
            <a:off x="1047750" y="485775"/>
            <a:ext cx="1781175" cy="228600"/>
          </a:xfrm>
          <a:prstGeom prst="rect">
            <a:avLst/>
          </a:prstGeom>
          <a:noFill/>
          <a:ln>
            <a:noFill/>
          </a:ln>
        </p:spPr>
        <p:txBody>
          <a:bodyPr anchorCtr="0" anchor="t" bIns="0" lIns="0" spcFirstLastPara="1" rIns="0" wrap="square" tIns="0">
            <a:noAutofit/>
          </a:bodyPr>
          <a:lstStyle/>
          <a:p>
            <a:pPr indent="0" lvl="0" marL="0" marR="0" rtl="0" algn="l">
              <a:lnSpc>
                <a:spcPct val="171428"/>
              </a:lnSpc>
              <a:spcBef>
                <a:spcPts val="0"/>
              </a:spcBef>
              <a:spcAft>
                <a:spcPts val="0"/>
              </a:spcAft>
              <a:buNone/>
            </a:pPr>
            <a:r>
              <a:rPr b="0" i="0" lang="en-US" sz="1050" u="none" cap="none" strike="noStrike">
                <a:solidFill>
                  <a:srgbClr val="170F1E"/>
                </a:solidFill>
                <a:latin typeface="JetBrains Mono ExtraBold"/>
                <a:ea typeface="JetBrains Mono ExtraBold"/>
                <a:cs typeface="JetBrains Mono ExtraBold"/>
                <a:sym typeface="JetBrains Mono ExtraBold"/>
              </a:rPr>
              <a:t>DigitalOcean / Deals</a:t>
            </a:r>
            <a:endParaRPr b="0" i="0" sz="1050" u="none" cap="none" strike="noStrike">
              <a:solidFill>
                <a:schemeClr val="dk1"/>
              </a:solidFill>
              <a:latin typeface="Calibri"/>
              <a:ea typeface="Calibri"/>
              <a:cs typeface="Calibri"/>
              <a:sym typeface="Calibri"/>
            </a:endParaRPr>
          </a:p>
        </p:txBody>
      </p:sp>
      <p:sp>
        <p:nvSpPr>
          <p:cNvPr id="432" name="Google Shape;432;p25"/>
          <p:cNvSpPr/>
          <p:nvPr/>
        </p:nvSpPr>
        <p:spPr>
          <a:xfrm>
            <a:off x="14049375" y="9667875"/>
            <a:ext cx="3190875" cy="161925"/>
          </a:xfrm>
          <a:prstGeom prst="rect">
            <a:avLst/>
          </a:prstGeom>
          <a:noFill/>
          <a:ln>
            <a:noFill/>
          </a:ln>
        </p:spPr>
        <p:txBody>
          <a:bodyPr anchorCtr="0" anchor="t" bIns="0" lIns="0" spcFirstLastPara="1" rIns="0" wrap="square" tIns="0">
            <a:noAutofit/>
          </a:bodyPr>
          <a:lstStyle/>
          <a:p>
            <a:pPr indent="0" lvl="0" marL="0" marR="0" rtl="0" algn="r">
              <a:lnSpc>
                <a:spcPct val="133333"/>
              </a:lnSpc>
              <a:spcBef>
                <a:spcPts val="0"/>
              </a:spcBef>
              <a:spcAft>
                <a:spcPts val="0"/>
              </a:spcAft>
              <a:buNone/>
            </a:pPr>
            <a:r>
              <a:rPr b="0" i="0" lang="en-US" sz="900" u="none" cap="none" strike="noStrike">
                <a:solidFill>
                  <a:srgbClr val="170F1E"/>
                </a:solidFill>
                <a:latin typeface="JetBrains Mono"/>
                <a:ea typeface="JetBrains Mono"/>
                <a:cs typeface="JetBrains Mono"/>
                <a:sym typeface="JetBrains Mono"/>
              </a:rPr>
              <a:t>2022 HACKTOBERFEST. ALL RIGHTS RESERVED</a:t>
            </a:r>
            <a:endParaRPr b="0" i="0" sz="900" u="none" cap="none" strike="noStrike">
              <a:solidFill>
                <a:schemeClr val="dk1"/>
              </a:solidFill>
              <a:latin typeface="Calibri"/>
              <a:ea typeface="Calibri"/>
              <a:cs typeface="Calibri"/>
              <a:sym typeface="Calibri"/>
            </a:endParaRPr>
          </a:p>
        </p:txBody>
      </p:sp>
      <p:sp>
        <p:nvSpPr>
          <p:cNvPr id="433" name="Google Shape;433;p25"/>
          <p:cNvSpPr/>
          <p:nvPr/>
        </p:nvSpPr>
        <p:spPr>
          <a:xfrm>
            <a:off x="14049375" y="9667875"/>
            <a:ext cx="3190875" cy="161925"/>
          </a:xfrm>
          <a:prstGeom prst="rect">
            <a:avLst/>
          </a:prstGeom>
          <a:noFill/>
          <a:ln>
            <a:noFill/>
          </a:ln>
        </p:spPr>
        <p:txBody>
          <a:bodyPr anchorCtr="0" anchor="t" bIns="0" lIns="0" spcFirstLastPara="1" rIns="0" wrap="square" tIns="0">
            <a:noAutofit/>
          </a:bodyPr>
          <a:lstStyle/>
          <a:p>
            <a:pPr indent="0" lvl="0" marL="0" marR="0" rtl="0" algn="r">
              <a:lnSpc>
                <a:spcPct val="133333"/>
              </a:lnSpc>
              <a:spcBef>
                <a:spcPts val="0"/>
              </a:spcBef>
              <a:spcAft>
                <a:spcPts val="0"/>
              </a:spcAft>
              <a:buNone/>
            </a:pPr>
            <a:r>
              <a:rPr b="0" i="0" lang="en-US" sz="900" u="none" cap="none" strike="noStrike">
                <a:solidFill>
                  <a:srgbClr val="E5E1E6"/>
                </a:solidFill>
                <a:latin typeface="JetBrains Mono"/>
                <a:ea typeface="JetBrains Mono"/>
                <a:cs typeface="JetBrains Mono"/>
                <a:sym typeface="JetBrains Mono"/>
              </a:rPr>
              <a:t>2022 HACKTOBERFEST. ALL RIGHTS RESERVED</a:t>
            </a:r>
            <a:endParaRPr b="0" i="0" sz="900" u="none" cap="none" strike="noStrike">
              <a:solidFill>
                <a:schemeClr val="dk1"/>
              </a:solidFill>
              <a:latin typeface="Calibri"/>
              <a:ea typeface="Calibri"/>
              <a:cs typeface="Calibri"/>
              <a:sym typeface="Calibri"/>
            </a:endParaRPr>
          </a:p>
        </p:txBody>
      </p:sp>
      <p:sp>
        <p:nvSpPr>
          <p:cNvPr id="434" name="Google Shape;434;p25"/>
          <p:cNvSpPr/>
          <p:nvPr/>
        </p:nvSpPr>
        <p:spPr>
          <a:xfrm>
            <a:off x="1047750" y="3267075"/>
            <a:ext cx="7356000" cy="5715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None/>
            </a:pPr>
            <a:r>
              <a:rPr b="0" i="0" lang="en-US" sz="3600" u="none" cap="none" strike="noStrike">
                <a:solidFill>
                  <a:srgbClr val="E5E1E6"/>
                </a:solidFill>
                <a:latin typeface="JetBrains Mono ExtraBold"/>
                <a:ea typeface="JetBrains Mono ExtraBold"/>
                <a:cs typeface="JetBrains Mono ExtraBold"/>
                <a:sym typeface="JetBrains Mono ExtraBold"/>
              </a:rPr>
              <a:t>Invited guest speakers</a:t>
            </a:r>
            <a:endParaRPr b="0" i="0" sz="3600" u="none" cap="none" strike="noStrike">
              <a:solidFill>
                <a:schemeClr val="dk1"/>
              </a:solidFill>
              <a:latin typeface="Calibri"/>
              <a:ea typeface="Calibri"/>
              <a:cs typeface="Calibri"/>
              <a:sym typeface="Calibri"/>
            </a:endParaRPr>
          </a:p>
        </p:txBody>
      </p:sp>
      <p:sp>
        <p:nvSpPr>
          <p:cNvPr id="435" name="Google Shape;435;p25"/>
          <p:cNvSpPr/>
          <p:nvPr/>
        </p:nvSpPr>
        <p:spPr>
          <a:xfrm>
            <a:off x="1047750" y="3886200"/>
            <a:ext cx="8627100" cy="457200"/>
          </a:xfrm>
          <a:prstGeom prst="rect">
            <a:avLst/>
          </a:prstGeom>
          <a:noFill/>
          <a:ln>
            <a:noFill/>
          </a:ln>
        </p:spPr>
        <p:txBody>
          <a:bodyPr anchorCtr="0" anchor="t" bIns="0" lIns="0" spcFirstLastPara="1" rIns="0" wrap="square" tIns="0">
            <a:noAutofit/>
          </a:bodyPr>
          <a:lstStyle/>
          <a:p>
            <a:pPr indent="0" lvl="0" marL="0" marR="0" rtl="0" algn="l">
              <a:lnSpc>
                <a:spcPct val="150000"/>
              </a:lnSpc>
              <a:spcBef>
                <a:spcPts val="0"/>
              </a:spcBef>
              <a:spcAft>
                <a:spcPts val="0"/>
              </a:spcAft>
              <a:buNone/>
            </a:pPr>
            <a:r>
              <a:rPr b="0" i="0" lang="en-US" sz="2400" u="none" cap="none" strike="noStrike">
                <a:solidFill>
                  <a:srgbClr val="FFFFFF"/>
                </a:solidFill>
                <a:latin typeface="JetBrains Mono"/>
                <a:ea typeface="JetBrains Mono"/>
                <a:cs typeface="JetBrains Mono"/>
                <a:sym typeface="JetBrains Mono"/>
              </a:rPr>
              <a:t>on a related topic or something just for fun</a:t>
            </a:r>
            <a:endParaRPr b="0" i="0" sz="2400" u="none" cap="none" strike="noStrike">
              <a:solidFill>
                <a:schemeClr val="dk1"/>
              </a:solidFill>
              <a:latin typeface="Calibri"/>
              <a:ea typeface="Calibri"/>
              <a:cs typeface="Calibri"/>
              <a:sym typeface="Calibri"/>
            </a:endParaRPr>
          </a:p>
        </p:txBody>
      </p:sp>
      <p:sp>
        <p:nvSpPr>
          <p:cNvPr id="436" name="Google Shape;436;p25"/>
          <p:cNvSpPr/>
          <p:nvPr/>
        </p:nvSpPr>
        <p:spPr>
          <a:xfrm>
            <a:off x="1047750" y="5600700"/>
            <a:ext cx="6626400" cy="5715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None/>
            </a:pPr>
            <a:r>
              <a:rPr b="0" i="0" lang="en-US" sz="3600" u="none" cap="none" strike="noStrike">
                <a:solidFill>
                  <a:srgbClr val="E5E1E6"/>
                </a:solidFill>
                <a:latin typeface="JetBrains Mono ExtraBold"/>
                <a:ea typeface="JetBrains Mono ExtraBold"/>
                <a:cs typeface="JetBrains Mono ExtraBold"/>
                <a:sym typeface="JetBrains Mono ExtraBold"/>
              </a:rPr>
              <a:t>Invited guest speakers</a:t>
            </a:r>
            <a:endParaRPr b="0" i="0" sz="3600" u="none" cap="none" strike="noStrike">
              <a:solidFill>
                <a:schemeClr val="dk1"/>
              </a:solidFill>
              <a:latin typeface="Calibri"/>
              <a:ea typeface="Calibri"/>
              <a:cs typeface="Calibri"/>
              <a:sym typeface="Calibri"/>
            </a:endParaRPr>
          </a:p>
        </p:txBody>
      </p:sp>
      <p:sp>
        <p:nvSpPr>
          <p:cNvPr id="437" name="Google Shape;437;p25"/>
          <p:cNvSpPr/>
          <p:nvPr/>
        </p:nvSpPr>
        <p:spPr>
          <a:xfrm>
            <a:off x="1047750" y="6219825"/>
            <a:ext cx="14629800" cy="457200"/>
          </a:xfrm>
          <a:prstGeom prst="rect">
            <a:avLst/>
          </a:prstGeom>
          <a:noFill/>
          <a:ln>
            <a:noFill/>
          </a:ln>
        </p:spPr>
        <p:txBody>
          <a:bodyPr anchorCtr="0" anchor="t" bIns="0" lIns="0" spcFirstLastPara="1" rIns="0" wrap="square" tIns="0">
            <a:noAutofit/>
          </a:bodyPr>
          <a:lstStyle/>
          <a:p>
            <a:pPr indent="0" lvl="0" marL="0" marR="0" rtl="0" algn="l">
              <a:lnSpc>
                <a:spcPct val="150000"/>
              </a:lnSpc>
              <a:spcBef>
                <a:spcPts val="0"/>
              </a:spcBef>
              <a:spcAft>
                <a:spcPts val="0"/>
              </a:spcAft>
              <a:buNone/>
            </a:pPr>
            <a:r>
              <a:rPr b="0" i="0" lang="en-US" sz="2400" u="none" cap="none" strike="noStrike">
                <a:solidFill>
                  <a:srgbClr val="FFFFFF"/>
                </a:solidFill>
                <a:latin typeface="JetBrains Mono"/>
                <a:ea typeface="JetBrains Mono"/>
                <a:cs typeface="JetBrains Mono"/>
                <a:sym typeface="JetBrains Mono"/>
              </a:rPr>
              <a:t>good for beginners, could be intro topics or other open source themes like docs</a:t>
            </a:r>
            <a:endParaRPr b="0" i="0" sz="2400" u="none" cap="none" strike="noStrike">
              <a:solidFill>
                <a:schemeClr val="dk1"/>
              </a:solidFill>
              <a:latin typeface="Calibri"/>
              <a:ea typeface="Calibri"/>
              <a:cs typeface="Calibri"/>
              <a:sym typeface="Calibri"/>
            </a:endParaRPr>
          </a:p>
        </p:txBody>
      </p:sp>
      <p:sp>
        <p:nvSpPr>
          <p:cNvPr id="438" name="Google Shape;438;p25"/>
          <p:cNvSpPr/>
          <p:nvPr/>
        </p:nvSpPr>
        <p:spPr>
          <a:xfrm>
            <a:off x="1047750" y="7934325"/>
            <a:ext cx="1965300" cy="5715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None/>
            </a:pPr>
            <a:r>
              <a:rPr b="0" i="0" lang="en-US" sz="3600" u="none" cap="none" strike="noStrike">
                <a:solidFill>
                  <a:srgbClr val="E5E1E6"/>
                </a:solidFill>
                <a:latin typeface="JetBrains Mono ExtraBold"/>
                <a:ea typeface="JetBrains Mono ExtraBold"/>
                <a:cs typeface="JetBrains Mono ExtraBold"/>
                <a:sym typeface="JetBrains Mono ExtraBold"/>
              </a:rPr>
              <a:t>Panels</a:t>
            </a:r>
            <a:endParaRPr b="0" i="0" sz="3600" u="none" cap="none" strike="noStrike">
              <a:solidFill>
                <a:schemeClr val="dk1"/>
              </a:solidFill>
              <a:latin typeface="Calibri"/>
              <a:ea typeface="Calibri"/>
              <a:cs typeface="Calibri"/>
              <a:sym typeface="Calibri"/>
            </a:endParaRPr>
          </a:p>
        </p:txBody>
      </p:sp>
      <p:sp>
        <p:nvSpPr>
          <p:cNvPr id="439" name="Google Shape;439;p25"/>
          <p:cNvSpPr/>
          <p:nvPr/>
        </p:nvSpPr>
        <p:spPr>
          <a:xfrm>
            <a:off x="1047750" y="8553450"/>
            <a:ext cx="14629800" cy="457200"/>
          </a:xfrm>
          <a:prstGeom prst="rect">
            <a:avLst/>
          </a:prstGeom>
          <a:noFill/>
          <a:ln>
            <a:noFill/>
          </a:ln>
        </p:spPr>
        <p:txBody>
          <a:bodyPr anchorCtr="0" anchor="t" bIns="0" lIns="0" spcFirstLastPara="1" rIns="0" wrap="square" tIns="0">
            <a:noAutofit/>
          </a:bodyPr>
          <a:lstStyle/>
          <a:p>
            <a:pPr indent="0" lvl="0" marL="0" marR="0" rtl="0" algn="l">
              <a:lnSpc>
                <a:spcPct val="150000"/>
              </a:lnSpc>
              <a:spcBef>
                <a:spcPts val="0"/>
              </a:spcBef>
              <a:spcAft>
                <a:spcPts val="0"/>
              </a:spcAft>
              <a:buNone/>
            </a:pPr>
            <a:r>
              <a:rPr b="0" i="0" lang="en-US" sz="2400" u="none" cap="none" strike="noStrike">
                <a:solidFill>
                  <a:srgbClr val="FFFFFF"/>
                </a:solidFill>
                <a:latin typeface="JetBrains Mono"/>
                <a:ea typeface="JetBrains Mono"/>
                <a:cs typeface="JetBrains Mono"/>
                <a:sym typeface="JetBrains Mono"/>
              </a:rPr>
              <a:t>offer Q&amp;A sessions with experienced open source maintainers &amp; contributors</a:t>
            </a:r>
            <a:endParaRPr b="0" i="0" sz="2400" u="none" cap="none" strike="noStrike">
              <a:solidFill>
                <a:schemeClr val="dk1"/>
              </a:solidFill>
              <a:latin typeface="Calibri"/>
              <a:ea typeface="Calibri"/>
              <a:cs typeface="Calibri"/>
              <a:sym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70F1E"/>
        </a:solidFill>
      </p:bgPr>
    </p:bg>
    <p:spTree>
      <p:nvGrpSpPr>
        <p:cNvPr id="444" name="Shape 444"/>
        <p:cNvGrpSpPr/>
        <p:nvPr/>
      </p:nvGrpSpPr>
      <p:grpSpPr>
        <a:xfrm>
          <a:off x="0" y="0"/>
          <a:ext cx="0" cy="0"/>
          <a:chOff x="0" y="0"/>
          <a:chExt cx="0" cy="0"/>
        </a:xfrm>
      </p:grpSpPr>
      <p:pic>
        <p:nvPicPr>
          <p:cNvPr id="445" name="Google Shape;445;p26"/>
          <p:cNvPicPr preferRelativeResize="0"/>
          <p:nvPr/>
        </p:nvPicPr>
        <p:blipFill rotWithShape="1">
          <a:blip r:embed="rId3">
            <a:alphaModFix/>
          </a:blip>
          <a:srcRect b="22684" l="0" r="0" t="0"/>
          <a:stretch/>
        </p:blipFill>
        <p:spPr>
          <a:xfrm>
            <a:off x="152400" y="152400"/>
            <a:ext cx="18288000" cy="10287001"/>
          </a:xfrm>
          <a:prstGeom prst="rect">
            <a:avLst/>
          </a:prstGeom>
          <a:noFill/>
          <a:ln>
            <a:noFill/>
          </a:ln>
        </p:spPr>
      </p:pic>
      <p:pic>
        <p:nvPicPr>
          <p:cNvPr id="446" name="Google Shape;446;p26"/>
          <p:cNvPicPr preferRelativeResize="0"/>
          <p:nvPr/>
        </p:nvPicPr>
        <p:blipFill rotWithShape="1">
          <a:blip r:embed="rId3">
            <a:alphaModFix/>
          </a:blip>
          <a:srcRect b="22684" l="0" r="0" t="0"/>
          <a:stretch/>
        </p:blipFill>
        <p:spPr>
          <a:xfrm>
            <a:off x="0" y="0"/>
            <a:ext cx="18288000" cy="10287001"/>
          </a:xfrm>
          <a:prstGeom prst="rect">
            <a:avLst/>
          </a:prstGeom>
          <a:noFill/>
          <a:ln>
            <a:noFill/>
          </a:ln>
        </p:spPr>
      </p:pic>
      <p:pic>
        <p:nvPicPr>
          <p:cNvPr descr="preencoded.png" id="447" name="Google Shape;447;p26"/>
          <p:cNvPicPr preferRelativeResize="0"/>
          <p:nvPr/>
        </p:nvPicPr>
        <p:blipFill rotWithShape="1">
          <a:blip r:embed="rId4">
            <a:alphaModFix/>
          </a:blip>
          <a:srcRect b="0" l="0" r="0" t="0"/>
          <a:stretch/>
        </p:blipFill>
        <p:spPr>
          <a:xfrm>
            <a:off x="16840200" y="400050"/>
            <a:ext cx="400050" cy="400050"/>
          </a:xfrm>
          <a:prstGeom prst="rect">
            <a:avLst/>
          </a:prstGeom>
          <a:noFill/>
          <a:ln>
            <a:noFill/>
          </a:ln>
        </p:spPr>
      </p:pic>
      <p:pic>
        <p:nvPicPr>
          <p:cNvPr descr="preencoded.png" id="448" name="Google Shape;448;p26"/>
          <p:cNvPicPr preferRelativeResize="0"/>
          <p:nvPr/>
        </p:nvPicPr>
        <p:blipFill rotWithShape="1">
          <a:blip r:embed="rId5">
            <a:alphaModFix/>
          </a:blip>
          <a:srcRect b="0" l="0" r="0" t="0"/>
          <a:stretch/>
        </p:blipFill>
        <p:spPr>
          <a:xfrm>
            <a:off x="1047750" y="3819525"/>
            <a:ext cx="16192500" cy="19050"/>
          </a:xfrm>
          <a:prstGeom prst="rect">
            <a:avLst/>
          </a:prstGeom>
          <a:noFill/>
          <a:ln>
            <a:noFill/>
          </a:ln>
        </p:spPr>
      </p:pic>
      <p:pic>
        <p:nvPicPr>
          <p:cNvPr descr="preencoded.png" id="449" name="Google Shape;449;p26"/>
          <p:cNvPicPr preferRelativeResize="0"/>
          <p:nvPr/>
        </p:nvPicPr>
        <p:blipFill rotWithShape="1">
          <a:blip r:embed="rId5">
            <a:alphaModFix/>
          </a:blip>
          <a:srcRect b="0" l="0" r="0" t="0"/>
          <a:stretch/>
        </p:blipFill>
        <p:spPr>
          <a:xfrm>
            <a:off x="1047750" y="7096125"/>
            <a:ext cx="16192500" cy="19050"/>
          </a:xfrm>
          <a:prstGeom prst="rect">
            <a:avLst/>
          </a:prstGeom>
          <a:noFill/>
          <a:ln>
            <a:noFill/>
          </a:ln>
        </p:spPr>
      </p:pic>
      <p:pic>
        <p:nvPicPr>
          <p:cNvPr descr="preencoded.png" id="450" name="Google Shape;450;p26"/>
          <p:cNvPicPr preferRelativeResize="0"/>
          <p:nvPr/>
        </p:nvPicPr>
        <p:blipFill rotWithShape="1">
          <a:blip r:embed="rId5">
            <a:alphaModFix/>
          </a:blip>
          <a:srcRect b="0" l="0" r="0" t="0"/>
          <a:stretch/>
        </p:blipFill>
        <p:spPr>
          <a:xfrm>
            <a:off x="1047750" y="6000750"/>
            <a:ext cx="16192500" cy="19050"/>
          </a:xfrm>
          <a:prstGeom prst="rect">
            <a:avLst/>
          </a:prstGeom>
          <a:noFill/>
          <a:ln>
            <a:noFill/>
          </a:ln>
        </p:spPr>
      </p:pic>
      <p:pic>
        <p:nvPicPr>
          <p:cNvPr descr="preencoded.png" id="451" name="Google Shape;451;p26"/>
          <p:cNvPicPr preferRelativeResize="0"/>
          <p:nvPr/>
        </p:nvPicPr>
        <p:blipFill rotWithShape="1">
          <a:blip r:embed="rId5">
            <a:alphaModFix/>
          </a:blip>
          <a:srcRect b="0" l="0" r="0" t="0"/>
          <a:stretch/>
        </p:blipFill>
        <p:spPr>
          <a:xfrm>
            <a:off x="1047750" y="4905375"/>
            <a:ext cx="16192500" cy="19050"/>
          </a:xfrm>
          <a:prstGeom prst="rect">
            <a:avLst/>
          </a:prstGeom>
          <a:noFill/>
          <a:ln>
            <a:noFill/>
          </a:ln>
        </p:spPr>
      </p:pic>
      <p:pic>
        <p:nvPicPr>
          <p:cNvPr descr="preencoded.png" id="452" name="Google Shape;452;p26"/>
          <p:cNvPicPr preferRelativeResize="0"/>
          <p:nvPr/>
        </p:nvPicPr>
        <p:blipFill rotWithShape="1">
          <a:blip r:embed="rId6">
            <a:alphaModFix/>
          </a:blip>
          <a:srcRect b="0" l="0" r="0" t="0"/>
          <a:stretch/>
        </p:blipFill>
        <p:spPr>
          <a:xfrm>
            <a:off x="1047750" y="3181350"/>
            <a:ext cx="211455" cy="211455"/>
          </a:xfrm>
          <a:prstGeom prst="rect">
            <a:avLst/>
          </a:prstGeom>
          <a:noFill/>
          <a:ln>
            <a:noFill/>
          </a:ln>
        </p:spPr>
      </p:pic>
      <p:pic>
        <p:nvPicPr>
          <p:cNvPr descr="preencoded.png" id="453" name="Google Shape;453;p26"/>
          <p:cNvPicPr preferRelativeResize="0"/>
          <p:nvPr/>
        </p:nvPicPr>
        <p:blipFill rotWithShape="1">
          <a:blip r:embed="rId6">
            <a:alphaModFix/>
          </a:blip>
          <a:srcRect b="0" l="0" r="0" t="0"/>
          <a:stretch/>
        </p:blipFill>
        <p:spPr>
          <a:xfrm>
            <a:off x="1047750" y="5353050"/>
            <a:ext cx="211455" cy="211455"/>
          </a:xfrm>
          <a:prstGeom prst="rect">
            <a:avLst/>
          </a:prstGeom>
          <a:noFill/>
          <a:ln>
            <a:noFill/>
          </a:ln>
        </p:spPr>
      </p:pic>
      <p:pic>
        <p:nvPicPr>
          <p:cNvPr descr="preencoded.png" id="454" name="Google Shape;454;p26"/>
          <p:cNvPicPr preferRelativeResize="0"/>
          <p:nvPr/>
        </p:nvPicPr>
        <p:blipFill rotWithShape="1">
          <a:blip r:embed="rId6">
            <a:alphaModFix/>
          </a:blip>
          <a:srcRect b="0" l="0" r="0" t="0"/>
          <a:stretch/>
        </p:blipFill>
        <p:spPr>
          <a:xfrm>
            <a:off x="1047750" y="7543800"/>
            <a:ext cx="211455" cy="211455"/>
          </a:xfrm>
          <a:prstGeom prst="rect">
            <a:avLst/>
          </a:prstGeom>
          <a:noFill/>
          <a:ln>
            <a:noFill/>
          </a:ln>
        </p:spPr>
      </p:pic>
      <p:pic>
        <p:nvPicPr>
          <p:cNvPr descr="preencoded.png" id="455" name="Google Shape;455;p26"/>
          <p:cNvPicPr preferRelativeResize="0"/>
          <p:nvPr/>
        </p:nvPicPr>
        <p:blipFill rotWithShape="1">
          <a:blip r:embed="rId7">
            <a:alphaModFix/>
          </a:blip>
          <a:srcRect b="0" l="0" r="0" t="0"/>
          <a:stretch/>
        </p:blipFill>
        <p:spPr>
          <a:xfrm>
            <a:off x="1047750" y="4267200"/>
            <a:ext cx="211455" cy="211455"/>
          </a:xfrm>
          <a:prstGeom prst="rect">
            <a:avLst/>
          </a:prstGeom>
          <a:noFill/>
          <a:ln>
            <a:noFill/>
          </a:ln>
        </p:spPr>
      </p:pic>
      <p:pic>
        <p:nvPicPr>
          <p:cNvPr descr="preencoded.png" id="456" name="Google Shape;456;p26"/>
          <p:cNvPicPr preferRelativeResize="0"/>
          <p:nvPr/>
        </p:nvPicPr>
        <p:blipFill rotWithShape="1">
          <a:blip r:embed="rId7">
            <a:alphaModFix/>
          </a:blip>
          <a:srcRect b="0" l="0" r="0" t="0"/>
          <a:stretch/>
        </p:blipFill>
        <p:spPr>
          <a:xfrm>
            <a:off x="1047750" y="6448425"/>
            <a:ext cx="211455" cy="211455"/>
          </a:xfrm>
          <a:prstGeom prst="rect">
            <a:avLst/>
          </a:prstGeom>
          <a:noFill/>
          <a:ln>
            <a:noFill/>
          </a:ln>
        </p:spPr>
      </p:pic>
      <p:pic>
        <p:nvPicPr>
          <p:cNvPr descr="preencoded.png" id="457" name="Google Shape;457;p26"/>
          <p:cNvPicPr preferRelativeResize="0"/>
          <p:nvPr/>
        </p:nvPicPr>
        <p:blipFill rotWithShape="1">
          <a:blip r:embed="rId8">
            <a:alphaModFix/>
          </a:blip>
          <a:srcRect b="0" l="0" r="0" t="0"/>
          <a:stretch/>
        </p:blipFill>
        <p:spPr>
          <a:xfrm>
            <a:off x="0" y="10144125"/>
            <a:ext cx="7483901" cy="142875"/>
          </a:xfrm>
          <a:prstGeom prst="rect">
            <a:avLst/>
          </a:prstGeom>
          <a:noFill/>
          <a:ln>
            <a:noFill/>
          </a:ln>
        </p:spPr>
      </p:pic>
      <p:sp>
        <p:nvSpPr>
          <p:cNvPr id="458" name="Google Shape;458;p26"/>
          <p:cNvSpPr/>
          <p:nvPr/>
        </p:nvSpPr>
        <p:spPr>
          <a:xfrm>
            <a:off x="14049375" y="9667875"/>
            <a:ext cx="3190875" cy="161925"/>
          </a:xfrm>
          <a:prstGeom prst="rect">
            <a:avLst/>
          </a:prstGeom>
          <a:noFill/>
          <a:ln>
            <a:noFill/>
          </a:ln>
        </p:spPr>
        <p:txBody>
          <a:bodyPr anchorCtr="0" anchor="t" bIns="0" lIns="0" spcFirstLastPara="1" rIns="0" wrap="square" tIns="0">
            <a:noAutofit/>
          </a:bodyPr>
          <a:lstStyle/>
          <a:p>
            <a:pPr indent="0" lvl="0" marL="0" marR="0" rtl="0" algn="r">
              <a:lnSpc>
                <a:spcPct val="133333"/>
              </a:lnSpc>
              <a:spcBef>
                <a:spcPts val="0"/>
              </a:spcBef>
              <a:spcAft>
                <a:spcPts val="0"/>
              </a:spcAft>
              <a:buNone/>
            </a:pPr>
            <a:r>
              <a:rPr b="0" i="0" lang="en-US" sz="900" u="none" cap="none" strike="noStrike">
                <a:solidFill>
                  <a:srgbClr val="E5E1E6"/>
                </a:solidFill>
                <a:latin typeface="JetBrains Mono"/>
                <a:ea typeface="JetBrains Mono"/>
                <a:cs typeface="JetBrains Mono"/>
                <a:sym typeface="JetBrains Mono"/>
              </a:rPr>
              <a:t>2022 HACKTOBERFEST. ALL RIGHTS RESERVED</a:t>
            </a:r>
            <a:endParaRPr b="0" i="0" sz="900" u="none" cap="none" strike="noStrike">
              <a:solidFill>
                <a:schemeClr val="dk1"/>
              </a:solidFill>
              <a:latin typeface="Calibri"/>
              <a:ea typeface="Calibri"/>
              <a:cs typeface="Calibri"/>
              <a:sym typeface="Calibri"/>
            </a:endParaRPr>
          </a:p>
        </p:txBody>
      </p:sp>
      <p:sp>
        <p:nvSpPr>
          <p:cNvPr id="459" name="Google Shape;459;p26"/>
          <p:cNvSpPr/>
          <p:nvPr/>
        </p:nvSpPr>
        <p:spPr>
          <a:xfrm>
            <a:off x="1047750" y="485775"/>
            <a:ext cx="2228850" cy="228600"/>
          </a:xfrm>
          <a:prstGeom prst="rect">
            <a:avLst/>
          </a:prstGeom>
          <a:noFill/>
          <a:ln>
            <a:noFill/>
          </a:ln>
        </p:spPr>
        <p:txBody>
          <a:bodyPr anchorCtr="0" anchor="t" bIns="0" lIns="0" spcFirstLastPara="1" rIns="0" wrap="square" tIns="0">
            <a:noAutofit/>
          </a:bodyPr>
          <a:lstStyle/>
          <a:p>
            <a:pPr indent="0" lvl="0" marL="0" marR="0" rtl="0" algn="l">
              <a:lnSpc>
                <a:spcPct val="171428"/>
              </a:lnSpc>
              <a:spcBef>
                <a:spcPts val="0"/>
              </a:spcBef>
              <a:spcAft>
                <a:spcPts val="0"/>
              </a:spcAft>
              <a:buNone/>
            </a:pPr>
            <a:r>
              <a:rPr b="0" i="0" lang="en-US" sz="1050" u="none" cap="none" strike="noStrike">
                <a:solidFill>
                  <a:srgbClr val="E5E1E6"/>
                </a:solidFill>
                <a:latin typeface="JetBrains Mono ExtraBold"/>
                <a:ea typeface="JetBrains Mono ExtraBold"/>
                <a:cs typeface="JetBrains Mono ExtraBold"/>
                <a:sym typeface="JetBrains Mono ExtraBold"/>
              </a:rPr>
              <a:t>DigitalOcean / </a:t>
            </a:r>
            <a:r>
              <a:rPr b="0" i="0" lang="en-US" sz="1050" u="none" cap="none" strike="noStrike">
                <a:solidFill>
                  <a:srgbClr val="B4FF39"/>
                </a:solidFill>
                <a:latin typeface="JetBrains Mono ExtraBold"/>
                <a:ea typeface="JetBrains Mono ExtraBold"/>
                <a:cs typeface="JetBrains Mono ExtraBold"/>
                <a:sym typeface="JetBrains Mono ExtraBold"/>
              </a:rPr>
              <a:t>The legacy</a:t>
            </a:r>
            <a:endParaRPr b="0" i="0" sz="1050" u="none" cap="none" strike="noStrike">
              <a:solidFill>
                <a:schemeClr val="dk1"/>
              </a:solidFill>
              <a:latin typeface="Calibri"/>
              <a:ea typeface="Calibri"/>
              <a:cs typeface="Calibri"/>
              <a:sym typeface="Calibri"/>
            </a:endParaRPr>
          </a:p>
        </p:txBody>
      </p:sp>
      <p:sp>
        <p:nvSpPr>
          <p:cNvPr id="460" name="Google Shape;460;p26"/>
          <p:cNvSpPr/>
          <p:nvPr/>
        </p:nvSpPr>
        <p:spPr>
          <a:xfrm>
            <a:off x="1047750" y="1333500"/>
            <a:ext cx="1314600" cy="447600"/>
          </a:xfrm>
          <a:prstGeom prst="rect">
            <a:avLst/>
          </a:prstGeom>
          <a:noFill/>
          <a:ln>
            <a:noFill/>
          </a:ln>
        </p:spPr>
        <p:txBody>
          <a:bodyPr anchorCtr="0" anchor="t" bIns="0" lIns="0" spcFirstLastPara="1" rIns="0" wrap="square" tIns="0">
            <a:noAutofit/>
          </a:bodyPr>
          <a:lstStyle/>
          <a:p>
            <a:pPr indent="0" lvl="0" marL="0" marR="0" rtl="0" algn="l">
              <a:lnSpc>
                <a:spcPct val="118806"/>
              </a:lnSpc>
              <a:spcBef>
                <a:spcPts val="0"/>
              </a:spcBef>
              <a:spcAft>
                <a:spcPts val="0"/>
              </a:spcAft>
              <a:buNone/>
            </a:pPr>
            <a:r>
              <a:rPr b="0" i="0" lang="en-US" sz="2967" u="none" cap="none" strike="noStrike">
                <a:solidFill>
                  <a:srgbClr val="E5E1E6"/>
                </a:solidFill>
                <a:latin typeface="Barlow ExtraBold"/>
                <a:ea typeface="Barlow ExtraBold"/>
                <a:cs typeface="Barlow ExtraBold"/>
                <a:sym typeface="Barlow ExtraBold"/>
              </a:rPr>
              <a:t>EXTRA</a:t>
            </a:r>
            <a:endParaRPr b="0" i="0" sz="2967" u="none" cap="none" strike="noStrike">
              <a:solidFill>
                <a:schemeClr val="dk1"/>
              </a:solidFill>
              <a:latin typeface="Calibri"/>
              <a:ea typeface="Calibri"/>
              <a:cs typeface="Calibri"/>
              <a:sym typeface="Calibri"/>
            </a:endParaRPr>
          </a:p>
        </p:txBody>
      </p:sp>
      <p:sp>
        <p:nvSpPr>
          <p:cNvPr id="461" name="Google Shape;461;p26"/>
          <p:cNvSpPr/>
          <p:nvPr/>
        </p:nvSpPr>
        <p:spPr>
          <a:xfrm>
            <a:off x="2362200" y="981075"/>
            <a:ext cx="10443600" cy="1143000"/>
          </a:xfrm>
          <a:prstGeom prst="rect">
            <a:avLst/>
          </a:prstGeom>
          <a:noFill/>
          <a:ln>
            <a:noFill/>
          </a:ln>
        </p:spPr>
        <p:txBody>
          <a:bodyPr anchorCtr="0" anchor="t" bIns="0" lIns="0" spcFirstLastPara="1" rIns="0" wrap="square" tIns="0">
            <a:noAutofit/>
          </a:bodyPr>
          <a:lstStyle/>
          <a:p>
            <a:pPr indent="0" lvl="0" marL="0" marR="0" rtl="0" algn="l">
              <a:lnSpc>
                <a:spcPct val="120000"/>
              </a:lnSpc>
              <a:spcBef>
                <a:spcPts val="0"/>
              </a:spcBef>
              <a:spcAft>
                <a:spcPts val="0"/>
              </a:spcAft>
              <a:buNone/>
            </a:pPr>
            <a:r>
              <a:rPr b="0" i="0" lang="en-US" sz="7500" u="none" cap="none" strike="noStrike">
                <a:solidFill>
                  <a:srgbClr val="E5E1E6"/>
                </a:solidFill>
                <a:latin typeface="Barlow ExtraBold"/>
                <a:ea typeface="Barlow ExtraBold"/>
                <a:cs typeface="Barlow ExtraBold"/>
                <a:sym typeface="Barlow ExtraBold"/>
              </a:rPr>
              <a:t>NOTES ON CONTENT</a:t>
            </a:r>
            <a:endParaRPr b="0" i="0" sz="7500" u="none" cap="none" strike="noStrike">
              <a:solidFill>
                <a:schemeClr val="dk1"/>
              </a:solidFill>
              <a:latin typeface="Calibri"/>
              <a:ea typeface="Calibri"/>
              <a:cs typeface="Calibri"/>
              <a:sym typeface="Calibri"/>
            </a:endParaRPr>
          </a:p>
        </p:txBody>
      </p:sp>
      <p:sp>
        <p:nvSpPr>
          <p:cNvPr id="462" name="Google Shape;462;p26"/>
          <p:cNvSpPr/>
          <p:nvPr/>
        </p:nvSpPr>
        <p:spPr>
          <a:xfrm>
            <a:off x="1619250" y="3048000"/>
            <a:ext cx="11610300" cy="457200"/>
          </a:xfrm>
          <a:prstGeom prst="rect">
            <a:avLst/>
          </a:prstGeom>
          <a:noFill/>
          <a:ln>
            <a:noFill/>
          </a:ln>
        </p:spPr>
        <p:txBody>
          <a:bodyPr anchorCtr="0" anchor="t" bIns="0" lIns="0" spcFirstLastPara="1" rIns="0" wrap="square" tIns="0">
            <a:noAutofit/>
          </a:bodyPr>
          <a:lstStyle/>
          <a:p>
            <a:pPr indent="0" lvl="0" marL="0" marR="0" rtl="0" algn="l">
              <a:lnSpc>
                <a:spcPct val="150000"/>
              </a:lnSpc>
              <a:spcBef>
                <a:spcPts val="0"/>
              </a:spcBef>
              <a:spcAft>
                <a:spcPts val="0"/>
              </a:spcAft>
              <a:buNone/>
            </a:pPr>
            <a:r>
              <a:rPr b="0" i="0" lang="en-US" sz="2400" u="none" cap="none" strike="noStrike">
                <a:solidFill>
                  <a:srgbClr val="FFFFFF"/>
                </a:solidFill>
                <a:latin typeface="JetBrains Mono Light"/>
                <a:ea typeface="JetBrains Mono Light"/>
                <a:cs typeface="JetBrains Mono Light"/>
                <a:sym typeface="JetBrains Mono Light"/>
              </a:rPr>
              <a:t>Treat the event more like a Hack Day / Hackathon</a:t>
            </a:r>
            <a:endParaRPr b="0" i="0" sz="2400" u="none" cap="none" strike="noStrike">
              <a:solidFill>
                <a:schemeClr val="dk1"/>
              </a:solidFill>
              <a:latin typeface="Calibri"/>
              <a:ea typeface="Calibri"/>
              <a:cs typeface="Calibri"/>
              <a:sym typeface="Calibri"/>
            </a:endParaRPr>
          </a:p>
        </p:txBody>
      </p:sp>
      <p:sp>
        <p:nvSpPr>
          <p:cNvPr id="463" name="Google Shape;463;p26"/>
          <p:cNvSpPr/>
          <p:nvPr/>
        </p:nvSpPr>
        <p:spPr>
          <a:xfrm>
            <a:off x="1619250" y="4133850"/>
            <a:ext cx="9468000" cy="457200"/>
          </a:xfrm>
          <a:prstGeom prst="rect">
            <a:avLst/>
          </a:prstGeom>
          <a:noFill/>
          <a:ln>
            <a:noFill/>
          </a:ln>
        </p:spPr>
        <p:txBody>
          <a:bodyPr anchorCtr="0" anchor="t" bIns="0" lIns="0" spcFirstLastPara="1" rIns="0" wrap="square" tIns="0">
            <a:noAutofit/>
          </a:bodyPr>
          <a:lstStyle/>
          <a:p>
            <a:pPr indent="0" lvl="0" marL="0" marR="0" rtl="0" algn="l">
              <a:lnSpc>
                <a:spcPct val="150000"/>
              </a:lnSpc>
              <a:spcBef>
                <a:spcPts val="0"/>
              </a:spcBef>
              <a:spcAft>
                <a:spcPts val="0"/>
              </a:spcAft>
              <a:buNone/>
            </a:pPr>
            <a:r>
              <a:rPr b="0" i="0" lang="en-US" sz="2400" u="none" cap="none" strike="noStrike">
                <a:solidFill>
                  <a:srgbClr val="FFFFFF"/>
                </a:solidFill>
                <a:latin typeface="JetBrains Mono Light"/>
                <a:ea typeface="JetBrains Mono Light"/>
                <a:cs typeface="JetBrains Mono Light"/>
                <a:sym typeface="JetBrains Mono Light"/>
              </a:rPr>
              <a:t>Stick to your event goals</a:t>
            </a:r>
            <a:endParaRPr b="0" i="0" sz="2400" u="none" cap="none" strike="noStrike">
              <a:solidFill>
                <a:schemeClr val="dk1"/>
              </a:solidFill>
              <a:latin typeface="Calibri"/>
              <a:ea typeface="Calibri"/>
              <a:cs typeface="Calibri"/>
              <a:sym typeface="Calibri"/>
            </a:endParaRPr>
          </a:p>
        </p:txBody>
      </p:sp>
      <p:sp>
        <p:nvSpPr>
          <p:cNvPr id="464" name="Google Shape;464;p26"/>
          <p:cNvSpPr/>
          <p:nvPr/>
        </p:nvSpPr>
        <p:spPr>
          <a:xfrm>
            <a:off x="1619250" y="5229225"/>
            <a:ext cx="9468000" cy="457200"/>
          </a:xfrm>
          <a:prstGeom prst="rect">
            <a:avLst/>
          </a:prstGeom>
          <a:noFill/>
          <a:ln>
            <a:noFill/>
          </a:ln>
        </p:spPr>
        <p:txBody>
          <a:bodyPr anchorCtr="0" anchor="t" bIns="0" lIns="0" spcFirstLastPara="1" rIns="0" wrap="square" tIns="0">
            <a:noAutofit/>
          </a:bodyPr>
          <a:lstStyle/>
          <a:p>
            <a:pPr indent="0" lvl="0" marL="0" marR="0" rtl="0" algn="l">
              <a:lnSpc>
                <a:spcPct val="150000"/>
              </a:lnSpc>
              <a:spcBef>
                <a:spcPts val="0"/>
              </a:spcBef>
              <a:spcAft>
                <a:spcPts val="0"/>
              </a:spcAft>
              <a:buNone/>
            </a:pPr>
            <a:r>
              <a:rPr b="0" i="0" lang="en-US" sz="2400" u="none" cap="none" strike="noStrike">
                <a:solidFill>
                  <a:srgbClr val="FFFFFF"/>
                </a:solidFill>
                <a:latin typeface="JetBrains Mono Light"/>
                <a:ea typeface="JetBrains Mono Light"/>
                <a:cs typeface="JetBrains Mono Light"/>
                <a:sym typeface="JetBrains Mono Light"/>
              </a:rPr>
              <a:t>Make additional content optional</a:t>
            </a:r>
            <a:endParaRPr b="0" i="0" sz="2400" u="none" cap="none" strike="noStrike">
              <a:solidFill>
                <a:schemeClr val="dk1"/>
              </a:solidFill>
              <a:latin typeface="Calibri"/>
              <a:ea typeface="Calibri"/>
              <a:cs typeface="Calibri"/>
              <a:sym typeface="Calibri"/>
            </a:endParaRPr>
          </a:p>
        </p:txBody>
      </p:sp>
      <p:sp>
        <p:nvSpPr>
          <p:cNvPr id="465" name="Google Shape;465;p26"/>
          <p:cNvSpPr/>
          <p:nvPr/>
        </p:nvSpPr>
        <p:spPr>
          <a:xfrm>
            <a:off x="1600200" y="6324600"/>
            <a:ext cx="10443600" cy="457200"/>
          </a:xfrm>
          <a:prstGeom prst="rect">
            <a:avLst/>
          </a:prstGeom>
          <a:noFill/>
          <a:ln>
            <a:noFill/>
          </a:ln>
        </p:spPr>
        <p:txBody>
          <a:bodyPr anchorCtr="0" anchor="t" bIns="0" lIns="0" spcFirstLastPara="1" rIns="0" wrap="square" tIns="0">
            <a:noAutofit/>
          </a:bodyPr>
          <a:lstStyle/>
          <a:p>
            <a:pPr indent="0" lvl="0" marL="0" marR="0" rtl="0" algn="l">
              <a:lnSpc>
                <a:spcPct val="150000"/>
              </a:lnSpc>
              <a:spcBef>
                <a:spcPts val="0"/>
              </a:spcBef>
              <a:spcAft>
                <a:spcPts val="0"/>
              </a:spcAft>
              <a:buNone/>
            </a:pPr>
            <a:r>
              <a:rPr b="0" i="0" lang="en-US" sz="2400" u="none" cap="none" strike="noStrike">
                <a:solidFill>
                  <a:srgbClr val="FFFFFF"/>
                </a:solidFill>
                <a:latin typeface="JetBrains Mono Light"/>
                <a:ea typeface="JetBrains Mono Light"/>
                <a:cs typeface="JetBrains Mono Light"/>
                <a:sym typeface="JetBrains Mono Light"/>
              </a:rPr>
              <a:t>Provide ways to access content other the event</a:t>
            </a:r>
            <a:endParaRPr b="0" i="0" sz="2400" u="none" cap="none" strike="noStrike">
              <a:solidFill>
                <a:schemeClr val="dk1"/>
              </a:solidFill>
              <a:latin typeface="Calibri"/>
              <a:ea typeface="Calibri"/>
              <a:cs typeface="Calibri"/>
              <a:sym typeface="Calibri"/>
            </a:endParaRPr>
          </a:p>
        </p:txBody>
      </p:sp>
      <p:sp>
        <p:nvSpPr>
          <p:cNvPr id="466" name="Google Shape;466;p26"/>
          <p:cNvSpPr/>
          <p:nvPr/>
        </p:nvSpPr>
        <p:spPr>
          <a:xfrm>
            <a:off x="1543050" y="7419975"/>
            <a:ext cx="14982000" cy="457200"/>
          </a:xfrm>
          <a:prstGeom prst="rect">
            <a:avLst/>
          </a:prstGeom>
          <a:noFill/>
          <a:ln>
            <a:noFill/>
          </a:ln>
        </p:spPr>
        <p:txBody>
          <a:bodyPr anchorCtr="0" anchor="t" bIns="0" lIns="0" spcFirstLastPara="1" rIns="0" wrap="square" tIns="0">
            <a:noAutofit/>
          </a:bodyPr>
          <a:lstStyle/>
          <a:p>
            <a:pPr indent="0" lvl="0" marL="0" marR="0" rtl="0" algn="l">
              <a:lnSpc>
                <a:spcPct val="150000"/>
              </a:lnSpc>
              <a:spcBef>
                <a:spcPts val="0"/>
              </a:spcBef>
              <a:spcAft>
                <a:spcPts val="0"/>
              </a:spcAft>
              <a:buNone/>
            </a:pPr>
            <a:r>
              <a:rPr b="0" i="0" lang="en-US" sz="2400" u="none" cap="none" strike="noStrike">
                <a:solidFill>
                  <a:srgbClr val="FFFFFF"/>
                </a:solidFill>
                <a:latin typeface="JetBrains Mono Light"/>
                <a:ea typeface="JetBrains Mono Light"/>
                <a:cs typeface="JetBrains Mono Light"/>
                <a:sym typeface="JetBrains Mono Light"/>
              </a:rPr>
              <a:t>If you adding something to the schedule that isn't optional limit the time of it</a:t>
            </a:r>
            <a:endParaRPr b="0" i="0" sz="2400" u="none" cap="none" strike="noStrike">
              <a:solidFill>
                <a:schemeClr val="dk1"/>
              </a:solidFill>
              <a:latin typeface="Calibri"/>
              <a:ea typeface="Calibri"/>
              <a:cs typeface="Calibri"/>
              <a:sym typeface="Calibri"/>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70F1E"/>
        </a:solidFill>
      </p:bgPr>
    </p:bg>
    <p:spTree>
      <p:nvGrpSpPr>
        <p:cNvPr id="471" name="Shape 471"/>
        <p:cNvGrpSpPr/>
        <p:nvPr/>
      </p:nvGrpSpPr>
      <p:grpSpPr>
        <a:xfrm>
          <a:off x="0" y="0"/>
          <a:ext cx="0" cy="0"/>
          <a:chOff x="0" y="0"/>
          <a:chExt cx="0" cy="0"/>
        </a:xfrm>
      </p:grpSpPr>
      <p:pic>
        <p:nvPicPr>
          <p:cNvPr id="472" name="Google Shape;472;p27"/>
          <p:cNvPicPr preferRelativeResize="0"/>
          <p:nvPr/>
        </p:nvPicPr>
        <p:blipFill rotWithShape="1">
          <a:blip r:embed="rId3">
            <a:alphaModFix/>
          </a:blip>
          <a:srcRect b="22684" l="0" r="0" t="0"/>
          <a:stretch/>
        </p:blipFill>
        <p:spPr>
          <a:xfrm>
            <a:off x="0" y="0"/>
            <a:ext cx="18288000" cy="10287001"/>
          </a:xfrm>
          <a:prstGeom prst="rect">
            <a:avLst/>
          </a:prstGeom>
          <a:noFill/>
          <a:ln>
            <a:noFill/>
          </a:ln>
        </p:spPr>
      </p:pic>
      <p:pic>
        <p:nvPicPr>
          <p:cNvPr descr="preencoded.png" id="473" name="Google Shape;473;p27"/>
          <p:cNvPicPr preferRelativeResize="0"/>
          <p:nvPr/>
        </p:nvPicPr>
        <p:blipFill rotWithShape="1">
          <a:blip r:embed="rId4">
            <a:alphaModFix/>
          </a:blip>
          <a:srcRect b="0" l="0" r="0" t="0"/>
          <a:stretch/>
        </p:blipFill>
        <p:spPr>
          <a:xfrm>
            <a:off x="16840200" y="400050"/>
            <a:ext cx="400050" cy="400050"/>
          </a:xfrm>
          <a:prstGeom prst="rect">
            <a:avLst/>
          </a:prstGeom>
          <a:noFill/>
          <a:ln>
            <a:noFill/>
          </a:ln>
        </p:spPr>
      </p:pic>
      <p:pic>
        <p:nvPicPr>
          <p:cNvPr descr="preencoded.png" id="474" name="Google Shape;474;p27"/>
          <p:cNvPicPr preferRelativeResize="0"/>
          <p:nvPr/>
        </p:nvPicPr>
        <p:blipFill rotWithShape="1">
          <a:blip r:embed="rId5">
            <a:alphaModFix/>
          </a:blip>
          <a:srcRect b="0" l="0" r="0" t="0"/>
          <a:stretch/>
        </p:blipFill>
        <p:spPr>
          <a:xfrm>
            <a:off x="7839075" y="2762250"/>
            <a:ext cx="2625528" cy="2625665"/>
          </a:xfrm>
          <a:prstGeom prst="rect">
            <a:avLst/>
          </a:prstGeom>
          <a:noFill/>
          <a:ln>
            <a:noFill/>
          </a:ln>
        </p:spPr>
      </p:pic>
      <p:pic>
        <p:nvPicPr>
          <p:cNvPr descr="preencoded.png" id="475" name="Google Shape;475;p27"/>
          <p:cNvPicPr preferRelativeResize="0"/>
          <p:nvPr/>
        </p:nvPicPr>
        <p:blipFill rotWithShape="1">
          <a:blip r:embed="rId6">
            <a:alphaModFix/>
          </a:blip>
          <a:srcRect b="0" l="0" r="0" t="0"/>
          <a:stretch/>
        </p:blipFill>
        <p:spPr>
          <a:xfrm>
            <a:off x="6791325" y="6391275"/>
            <a:ext cx="4705350" cy="1078102"/>
          </a:xfrm>
          <a:prstGeom prst="rect">
            <a:avLst/>
          </a:prstGeom>
          <a:noFill/>
          <a:ln>
            <a:noFill/>
          </a:ln>
        </p:spPr>
      </p:pic>
      <p:pic>
        <p:nvPicPr>
          <p:cNvPr descr="preencoded.png" id="476" name="Google Shape;476;p27"/>
          <p:cNvPicPr preferRelativeResize="0"/>
          <p:nvPr/>
        </p:nvPicPr>
        <p:blipFill rotWithShape="1">
          <a:blip r:embed="rId7">
            <a:alphaModFix/>
          </a:blip>
          <a:srcRect b="0" l="0" r="0" t="0"/>
          <a:stretch/>
        </p:blipFill>
        <p:spPr>
          <a:xfrm>
            <a:off x="6791325" y="7353300"/>
            <a:ext cx="119063" cy="120839"/>
          </a:xfrm>
          <a:prstGeom prst="rect">
            <a:avLst/>
          </a:prstGeom>
          <a:noFill/>
          <a:ln>
            <a:noFill/>
          </a:ln>
        </p:spPr>
      </p:pic>
      <p:sp>
        <p:nvSpPr>
          <p:cNvPr id="477" name="Google Shape;477;p27"/>
          <p:cNvSpPr/>
          <p:nvPr/>
        </p:nvSpPr>
        <p:spPr>
          <a:xfrm>
            <a:off x="1047750" y="485775"/>
            <a:ext cx="2228850" cy="228600"/>
          </a:xfrm>
          <a:prstGeom prst="rect">
            <a:avLst/>
          </a:prstGeom>
          <a:noFill/>
          <a:ln>
            <a:noFill/>
          </a:ln>
        </p:spPr>
        <p:txBody>
          <a:bodyPr anchorCtr="0" anchor="t" bIns="0" lIns="0" spcFirstLastPara="1" rIns="0" wrap="square" tIns="0">
            <a:noAutofit/>
          </a:bodyPr>
          <a:lstStyle/>
          <a:p>
            <a:pPr indent="0" lvl="0" marL="0" marR="0" rtl="0" algn="l">
              <a:lnSpc>
                <a:spcPct val="171428"/>
              </a:lnSpc>
              <a:spcBef>
                <a:spcPts val="0"/>
              </a:spcBef>
              <a:spcAft>
                <a:spcPts val="0"/>
              </a:spcAft>
              <a:buNone/>
            </a:pPr>
            <a:r>
              <a:rPr b="0" i="0" lang="en-US" sz="1050" u="none" cap="none" strike="noStrike">
                <a:solidFill>
                  <a:srgbClr val="E5E1E6"/>
                </a:solidFill>
                <a:latin typeface="JetBrains Mono ExtraBold"/>
                <a:ea typeface="JetBrains Mono ExtraBold"/>
                <a:cs typeface="JetBrains Mono ExtraBold"/>
                <a:sym typeface="JetBrains Mono ExtraBold"/>
              </a:rPr>
              <a:t>DigitalOcean / </a:t>
            </a:r>
            <a:r>
              <a:rPr b="0" i="0" lang="en-US" sz="1050" u="none" cap="none" strike="noStrike">
                <a:solidFill>
                  <a:srgbClr val="B4FF39"/>
                </a:solidFill>
                <a:latin typeface="JetBrains Mono ExtraBold"/>
                <a:ea typeface="JetBrains Mono ExtraBold"/>
                <a:cs typeface="JetBrains Mono ExtraBold"/>
                <a:sym typeface="JetBrains Mono ExtraBold"/>
              </a:rPr>
              <a:t>The legacy</a:t>
            </a:r>
            <a:endParaRPr b="0" i="0" sz="1050" u="none" cap="none" strike="noStrike">
              <a:solidFill>
                <a:schemeClr val="dk1"/>
              </a:solidFill>
              <a:latin typeface="Calibri"/>
              <a:ea typeface="Calibri"/>
              <a:cs typeface="Calibri"/>
              <a:sym typeface="Calibri"/>
            </a:endParaRPr>
          </a:p>
        </p:txBody>
      </p:sp>
      <p:sp>
        <p:nvSpPr>
          <p:cNvPr id="478" name="Google Shape;478;p27"/>
          <p:cNvSpPr/>
          <p:nvPr/>
        </p:nvSpPr>
        <p:spPr>
          <a:xfrm>
            <a:off x="14049375" y="9667875"/>
            <a:ext cx="3190875" cy="161925"/>
          </a:xfrm>
          <a:prstGeom prst="rect">
            <a:avLst/>
          </a:prstGeom>
          <a:noFill/>
          <a:ln>
            <a:noFill/>
          </a:ln>
        </p:spPr>
        <p:txBody>
          <a:bodyPr anchorCtr="0" anchor="t" bIns="0" lIns="0" spcFirstLastPara="1" rIns="0" wrap="square" tIns="0">
            <a:noAutofit/>
          </a:bodyPr>
          <a:lstStyle/>
          <a:p>
            <a:pPr indent="0" lvl="0" marL="0" marR="0" rtl="0" algn="r">
              <a:lnSpc>
                <a:spcPct val="133333"/>
              </a:lnSpc>
              <a:spcBef>
                <a:spcPts val="0"/>
              </a:spcBef>
              <a:spcAft>
                <a:spcPts val="0"/>
              </a:spcAft>
              <a:buNone/>
            </a:pPr>
            <a:r>
              <a:rPr b="0" i="0" lang="en-US" sz="900" u="none" cap="none" strike="noStrike">
                <a:solidFill>
                  <a:srgbClr val="E5E1E6"/>
                </a:solidFill>
                <a:latin typeface="JetBrains Mono"/>
                <a:ea typeface="JetBrains Mono"/>
                <a:cs typeface="JetBrains Mono"/>
                <a:sym typeface="JetBrains Mono"/>
              </a:rPr>
              <a:t>2022 HACKTOBERFEST. ALL RIGHTS RESERVED</a:t>
            </a:r>
            <a:endParaRPr b="0" i="0" sz="900" u="none" cap="none" strike="noStrike">
              <a:solidFill>
                <a:schemeClr val="dk1"/>
              </a:solidFill>
              <a:latin typeface="Calibri"/>
              <a:ea typeface="Calibri"/>
              <a:cs typeface="Calibri"/>
              <a:sym typeface="Calibri"/>
            </a:endParaRPr>
          </a:p>
        </p:txBody>
      </p:sp>
      <p:sp>
        <p:nvSpPr>
          <p:cNvPr id="479" name="Google Shape;479;p27"/>
          <p:cNvSpPr/>
          <p:nvPr/>
        </p:nvSpPr>
        <p:spPr>
          <a:xfrm>
            <a:off x="8222375" y="5953125"/>
            <a:ext cx="1852800" cy="457200"/>
          </a:xfrm>
          <a:prstGeom prst="rect">
            <a:avLst/>
          </a:prstGeom>
          <a:noFill/>
          <a:ln>
            <a:noFill/>
          </a:ln>
        </p:spPr>
        <p:txBody>
          <a:bodyPr anchorCtr="0" anchor="t" bIns="0" lIns="0" spcFirstLastPara="1" rIns="0" wrap="square" tIns="0">
            <a:noAutofit/>
          </a:bodyPr>
          <a:lstStyle/>
          <a:p>
            <a:pPr indent="0" lvl="0" marL="0" marR="0" rtl="0" algn="ctr">
              <a:lnSpc>
                <a:spcPct val="120000"/>
              </a:lnSpc>
              <a:spcBef>
                <a:spcPts val="0"/>
              </a:spcBef>
              <a:spcAft>
                <a:spcPts val="0"/>
              </a:spcAft>
              <a:buNone/>
            </a:pPr>
            <a:r>
              <a:rPr b="0" i="0" lang="en-US" sz="3000" u="none" cap="none" strike="noStrike">
                <a:solidFill>
                  <a:srgbClr val="E5E1E6"/>
                </a:solidFill>
                <a:latin typeface="Barlow ExtraBold"/>
                <a:ea typeface="Barlow ExtraBold"/>
                <a:cs typeface="Barlow ExtraBold"/>
                <a:sym typeface="Barlow ExtraBold"/>
              </a:rPr>
              <a:t>JUST</a:t>
            </a:r>
            <a:endParaRPr b="0" i="0" sz="3000" u="none" cap="none" strike="noStrike">
              <a:solidFill>
                <a:schemeClr val="dk1"/>
              </a:solidFill>
              <a:latin typeface="Calibri"/>
              <a:ea typeface="Calibri"/>
              <a:cs typeface="Calibri"/>
              <a:sym typeface="Calibri"/>
            </a:endParaRPr>
          </a:p>
        </p:txBody>
      </p:sp>
      <p:sp>
        <p:nvSpPr>
          <p:cNvPr id="480" name="Google Shape;480;p27"/>
          <p:cNvSpPr/>
          <p:nvPr/>
        </p:nvSpPr>
        <p:spPr>
          <a:xfrm>
            <a:off x="6800850" y="6267450"/>
            <a:ext cx="4705200" cy="1257300"/>
          </a:xfrm>
          <a:prstGeom prst="rect">
            <a:avLst/>
          </a:prstGeom>
          <a:noFill/>
          <a:ln>
            <a:noFill/>
          </a:ln>
        </p:spPr>
        <p:txBody>
          <a:bodyPr anchorCtr="0" anchor="t" bIns="0" lIns="0" spcFirstLastPara="1" rIns="0" wrap="square" tIns="0">
            <a:noAutofit/>
          </a:bodyPr>
          <a:lstStyle/>
          <a:p>
            <a:pPr indent="0" lvl="0" marL="0" marR="0" rtl="0" algn="ctr">
              <a:lnSpc>
                <a:spcPct val="120000"/>
              </a:lnSpc>
              <a:spcBef>
                <a:spcPts val="0"/>
              </a:spcBef>
              <a:spcAft>
                <a:spcPts val="0"/>
              </a:spcAft>
              <a:buNone/>
            </a:pPr>
            <a:r>
              <a:rPr b="0" i="0" lang="en-US" sz="8250" u="none" cap="none" strike="noStrike">
                <a:solidFill>
                  <a:srgbClr val="E5E1E6"/>
                </a:solidFill>
                <a:latin typeface="Barlow ExtraBold"/>
                <a:ea typeface="Barlow ExtraBold"/>
                <a:cs typeface="Barlow ExtraBold"/>
                <a:sym typeface="Barlow ExtraBold"/>
              </a:rPr>
              <a:t>FOR FUN</a:t>
            </a:r>
            <a:endParaRPr b="0" i="0" sz="8250" u="none" cap="none" strike="noStrike">
              <a:solidFill>
                <a:schemeClr val="dk1"/>
              </a:solidFill>
              <a:latin typeface="Calibri"/>
              <a:ea typeface="Calibri"/>
              <a:cs typeface="Calibri"/>
              <a:sym typeface="Calibri"/>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70F1E"/>
        </a:solidFill>
      </p:bgPr>
    </p:bg>
    <p:spTree>
      <p:nvGrpSpPr>
        <p:cNvPr id="485" name="Shape 485"/>
        <p:cNvGrpSpPr/>
        <p:nvPr/>
      </p:nvGrpSpPr>
      <p:grpSpPr>
        <a:xfrm>
          <a:off x="0" y="0"/>
          <a:ext cx="0" cy="0"/>
          <a:chOff x="0" y="0"/>
          <a:chExt cx="0" cy="0"/>
        </a:xfrm>
      </p:grpSpPr>
      <p:pic>
        <p:nvPicPr>
          <p:cNvPr id="486" name="Google Shape;486;p28"/>
          <p:cNvPicPr preferRelativeResize="0"/>
          <p:nvPr/>
        </p:nvPicPr>
        <p:blipFill rotWithShape="1">
          <a:blip r:embed="rId3">
            <a:alphaModFix/>
          </a:blip>
          <a:srcRect b="22684" l="0" r="0" t="0"/>
          <a:stretch/>
        </p:blipFill>
        <p:spPr>
          <a:xfrm>
            <a:off x="0" y="0"/>
            <a:ext cx="18288000" cy="10287001"/>
          </a:xfrm>
          <a:prstGeom prst="rect">
            <a:avLst/>
          </a:prstGeom>
          <a:noFill/>
          <a:ln>
            <a:noFill/>
          </a:ln>
        </p:spPr>
      </p:pic>
      <p:pic>
        <p:nvPicPr>
          <p:cNvPr descr="preencoded.png" id="487" name="Google Shape;487;p28"/>
          <p:cNvPicPr preferRelativeResize="0"/>
          <p:nvPr/>
        </p:nvPicPr>
        <p:blipFill rotWithShape="1">
          <a:blip r:embed="rId4">
            <a:alphaModFix/>
          </a:blip>
          <a:srcRect b="0" l="0" r="0" t="0"/>
          <a:stretch/>
        </p:blipFill>
        <p:spPr>
          <a:xfrm>
            <a:off x="16840200" y="400050"/>
            <a:ext cx="400050" cy="400050"/>
          </a:xfrm>
          <a:prstGeom prst="rect">
            <a:avLst/>
          </a:prstGeom>
          <a:noFill/>
          <a:ln>
            <a:noFill/>
          </a:ln>
        </p:spPr>
      </p:pic>
      <p:pic>
        <p:nvPicPr>
          <p:cNvPr descr="preencoded.png" id="488" name="Google Shape;488;p28"/>
          <p:cNvPicPr preferRelativeResize="0"/>
          <p:nvPr/>
        </p:nvPicPr>
        <p:blipFill rotWithShape="1">
          <a:blip r:embed="rId5">
            <a:alphaModFix/>
          </a:blip>
          <a:srcRect b="0" l="0" r="0" t="0"/>
          <a:stretch/>
        </p:blipFill>
        <p:spPr>
          <a:xfrm>
            <a:off x="3752850" y="3124200"/>
            <a:ext cx="10630170" cy="5556359"/>
          </a:xfrm>
          <a:prstGeom prst="rect">
            <a:avLst/>
          </a:prstGeom>
          <a:noFill/>
          <a:ln>
            <a:noFill/>
          </a:ln>
        </p:spPr>
      </p:pic>
      <p:sp>
        <p:nvSpPr>
          <p:cNvPr id="489" name="Google Shape;489;p28"/>
          <p:cNvSpPr/>
          <p:nvPr/>
        </p:nvSpPr>
        <p:spPr>
          <a:xfrm>
            <a:off x="1047750" y="485775"/>
            <a:ext cx="2228850" cy="228600"/>
          </a:xfrm>
          <a:prstGeom prst="rect">
            <a:avLst/>
          </a:prstGeom>
          <a:noFill/>
          <a:ln>
            <a:noFill/>
          </a:ln>
        </p:spPr>
        <p:txBody>
          <a:bodyPr anchorCtr="0" anchor="t" bIns="0" lIns="0" spcFirstLastPara="1" rIns="0" wrap="square" tIns="0">
            <a:noAutofit/>
          </a:bodyPr>
          <a:lstStyle/>
          <a:p>
            <a:pPr indent="0" lvl="0" marL="0" marR="0" rtl="0" algn="l">
              <a:lnSpc>
                <a:spcPct val="171428"/>
              </a:lnSpc>
              <a:spcBef>
                <a:spcPts val="0"/>
              </a:spcBef>
              <a:spcAft>
                <a:spcPts val="0"/>
              </a:spcAft>
              <a:buNone/>
            </a:pPr>
            <a:r>
              <a:rPr b="0" i="0" lang="en-US" sz="1050" u="none" cap="none" strike="noStrike">
                <a:solidFill>
                  <a:srgbClr val="E5E1E6"/>
                </a:solidFill>
                <a:latin typeface="JetBrains Mono ExtraBold"/>
                <a:ea typeface="JetBrains Mono ExtraBold"/>
                <a:cs typeface="JetBrains Mono ExtraBold"/>
                <a:sym typeface="JetBrains Mono ExtraBold"/>
              </a:rPr>
              <a:t>DigitalOcean / </a:t>
            </a:r>
            <a:r>
              <a:rPr b="0" i="0" lang="en-US" sz="1050" u="none" cap="none" strike="noStrike">
                <a:solidFill>
                  <a:srgbClr val="B4FF39"/>
                </a:solidFill>
                <a:latin typeface="JetBrains Mono ExtraBold"/>
                <a:ea typeface="JetBrains Mono ExtraBold"/>
                <a:cs typeface="JetBrains Mono ExtraBold"/>
                <a:sym typeface="JetBrains Mono ExtraBold"/>
              </a:rPr>
              <a:t>The legacy</a:t>
            </a:r>
            <a:endParaRPr b="0" i="0" sz="1050" u="none" cap="none" strike="noStrike">
              <a:solidFill>
                <a:schemeClr val="dk1"/>
              </a:solidFill>
              <a:latin typeface="Calibri"/>
              <a:ea typeface="Calibri"/>
              <a:cs typeface="Calibri"/>
              <a:sym typeface="Calibri"/>
            </a:endParaRPr>
          </a:p>
        </p:txBody>
      </p:sp>
      <p:sp>
        <p:nvSpPr>
          <p:cNvPr id="490" name="Google Shape;490;p28"/>
          <p:cNvSpPr/>
          <p:nvPr/>
        </p:nvSpPr>
        <p:spPr>
          <a:xfrm>
            <a:off x="14049375" y="9667875"/>
            <a:ext cx="3190875" cy="161925"/>
          </a:xfrm>
          <a:prstGeom prst="rect">
            <a:avLst/>
          </a:prstGeom>
          <a:noFill/>
          <a:ln>
            <a:noFill/>
          </a:ln>
        </p:spPr>
        <p:txBody>
          <a:bodyPr anchorCtr="0" anchor="t" bIns="0" lIns="0" spcFirstLastPara="1" rIns="0" wrap="square" tIns="0">
            <a:noAutofit/>
          </a:bodyPr>
          <a:lstStyle/>
          <a:p>
            <a:pPr indent="0" lvl="0" marL="0" marR="0" rtl="0" algn="r">
              <a:lnSpc>
                <a:spcPct val="133333"/>
              </a:lnSpc>
              <a:spcBef>
                <a:spcPts val="0"/>
              </a:spcBef>
              <a:spcAft>
                <a:spcPts val="0"/>
              </a:spcAft>
              <a:buNone/>
            </a:pPr>
            <a:r>
              <a:rPr b="0" i="0" lang="en-US" sz="900" u="none" cap="none" strike="noStrike">
                <a:solidFill>
                  <a:srgbClr val="E5E1E6"/>
                </a:solidFill>
                <a:latin typeface="JetBrains Mono"/>
                <a:ea typeface="JetBrains Mono"/>
                <a:cs typeface="JetBrains Mono"/>
                <a:sym typeface="JetBrains Mono"/>
              </a:rPr>
              <a:t>2022 HACKTOBERFEST. ALL RIGHTS RESERVED</a:t>
            </a:r>
            <a:endParaRPr b="0" i="0" sz="900" u="none" cap="none" strike="noStrike">
              <a:solidFill>
                <a:schemeClr val="dk1"/>
              </a:solidFill>
              <a:latin typeface="Calibri"/>
              <a:ea typeface="Calibri"/>
              <a:cs typeface="Calibri"/>
              <a:sym typeface="Calibri"/>
            </a:endParaRPr>
          </a:p>
        </p:txBody>
      </p:sp>
      <p:sp>
        <p:nvSpPr>
          <p:cNvPr id="491" name="Google Shape;491;p28"/>
          <p:cNvSpPr/>
          <p:nvPr/>
        </p:nvSpPr>
        <p:spPr>
          <a:xfrm>
            <a:off x="1047750" y="1333500"/>
            <a:ext cx="2085900" cy="447600"/>
          </a:xfrm>
          <a:prstGeom prst="rect">
            <a:avLst/>
          </a:prstGeom>
          <a:noFill/>
          <a:ln>
            <a:noFill/>
          </a:ln>
        </p:spPr>
        <p:txBody>
          <a:bodyPr anchorCtr="0" anchor="t" bIns="0" lIns="0" spcFirstLastPara="1" rIns="0" wrap="square" tIns="0">
            <a:noAutofit/>
          </a:bodyPr>
          <a:lstStyle/>
          <a:p>
            <a:pPr indent="0" lvl="0" marL="0" marR="0" rtl="0" algn="l">
              <a:lnSpc>
                <a:spcPct val="118806"/>
              </a:lnSpc>
              <a:spcBef>
                <a:spcPts val="0"/>
              </a:spcBef>
              <a:spcAft>
                <a:spcPts val="0"/>
              </a:spcAft>
              <a:buNone/>
            </a:pPr>
            <a:r>
              <a:rPr b="0" i="0" lang="en-US" sz="2967" u="none" cap="none" strike="noStrike">
                <a:solidFill>
                  <a:srgbClr val="E5E1E6"/>
                </a:solidFill>
                <a:latin typeface="Barlow ExtraBold"/>
                <a:ea typeface="Barlow ExtraBold"/>
                <a:cs typeface="Barlow ExtraBold"/>
                <a:sym typeface="Barlow ExtraBold"/>
              </a:rPr>
              <a:t>IMPORTANT</a:t>
            </a:r>
            <a:endParaRPr b="0" i="0" sz="2967" u="none" cap="none" strike="noStrike">
              <a:solidFill>
                <a:schemeClr val="dk1"/>
              </a:solidFill>
              <a:latin typeface="Calibri"/>
              <a:ea typeface="Calibri"/>
              <a:cs typeface="Calibri"/>
              <a:sym typeface="Calibri"/>
            </a:endParaRPr>
          </a:p>
        </p:txBody>
      </p:sp>
      <p:sp>
        <p:nvSpPr>
          <p:cNvPr id="492" name="Google Shape;492;p28"/>
          <p:cNvSpPr/>
          <p:nvPr/>
        </p:nvSpPr>
        <p:spPr>
          <a:xfrm>
            <a:off x="3133725" y="990600"/>
            <a:ext cx="13391400" cy="1143000"/>
          </a:xfrm>
          <a:prstGeom prst="rect">
            <a:avLst/>
          </a:prstGeom>
          <a:noFill/>
          <a:ln>
            <a:noFill/>
          </a:ln>
        </p:spPr>
        <p:txBody>
          <a:bodyPr anchorCtr="0" anchor="t" bIns="0" lIns="0" spcFirstLastPara="1" rIns="0" wrap="square" tIns="0">
            <a:noAutofit/>
          </a:bodyPr>
          <a:lstStyle/>
          <a:p>
            <a:pPr indent="0" lvl="0" marL="0" marR="0" rtl="0" algn="l">
              <a:lnSpc>
                <a:spcPct val="120000"/>
              </a:lnSpc>
              <a:spcBef>
                <a:spcPts val="0"/>
              </a:spcBef>
              <a:spcAft>
                <a:spcPts val="0"/>
              </a:spcAft>
              <a:buNone/>
            </a:pPr>
            <a:r>
              <a:rPr b="0" i="0" lang="en-US" sz="7500" u="none" cap="none" strike="noStrike">
                <a:solidFill>
                  <a:srgbClr val="E5E1E6"/>
                </a:solidFill>
                <a:latin typeface="Barlow ExtraBold"/>
                <a:ea typeface="Barlow ExtraBold"/>
                <a:cs typeface="Barlow ExtraBold"/>
                <a:sym typeface="Barlow ExtraBold"/>
              </a:rPr>
              <a:t>PEOPLE &amp; PLACE &amp; CONTENT</a:t>
            </a:r>
            <a:endParaRPr b="0" i="0" sz="7500" u="none" cap="none" strike="noStrike">
              <a:solidFill>
                <a:schemeClr val="dk1"/>
              </a:solidFill>
              <a:latin typeface="Calibri"/>
              <a:ea typeface="Calibri"/>
              <a:cs typeface="Calibri"/>
              <a:sym typeface="Calibri"/>
            </a:endParaRPr>
          </a:p>
        </p:txBody>
      </p:sp>
      <p:sp>
        <p:nvSpPr>
          <p:cNvPr id="493" name="Google Shape;493;p28"/>
          <p:cNvSpPr/>
          <p:nvPr/>
        </p:nvSpPr>
        <p:spPr>
          <a:xfrm>
            <a:off x="4780250" y="4350800"/>
            <a:ext cx="1293000" cy="628800"/>
          </a:xfrm>
          <a:prstGeom prst="rect">
            <a:avLst/>
          </a:prstGeom>
          <a:noFill/>
          <a:ln>
            <a:noFill/>
          </a:ln>
        </p:spPr>
        <p:txBody>
          <a:bodyPr anchorCtr="0" anchor="t" bIns="0" lIns="0" spcFirstLastPara="1" rIns="0" wrap="square" tIns="0">
            <a:noAutofit/>
          </a:bodyPr>
          <a:lstStyle/>
          <a:p>
            <a:pPr indent="0" lvl="0" marL="0" marR="0" rtl="0" algn="l">
              <a:lnSpc>
                <a:spcPct val="125012"/>
              </a:lnSpc>
              <a:spcBef>
                <a:spcPts val="0"/>
              </a:spcBef>
              <a:spcAft>
                <a:spcPts val="0"/>
              </a:spcAft>
              <a:buNone/>
            </a:pPr>
            <a:r>
              <a:rPr b="0" i="0" lang="en-US" sz="3962" u="none" cap="none" strike="noStrike">
                <a:solidFill>
                  <a:srgbClr val="E5E1E6"/>
                </a:solidFill>
                <a:latin typeface="JetBrains Mono ExtraBold"/>
                <a:ea typeface="JetBrains Mono ExtraBold"/>
                <a:cs typeface="JetBrains Mono ExtraBold"/>
                <a:sym typeface="JetBrains Mono ExtraBold"/>
              </a:rPr>
              <a:t>Food</a:t>
            </a:r>
            <a:endParaRPr b="0" i="0" sz="3962" u="none" cap="none" strike="noStrike">
              <a:solidFill>
                <a:schemeClr val="dk1"/>
              </a:solidFill>
              <a:latin typeface="Calibri"/>
              <a:ea typeface="Calibri"/>
              <a:cs typeface="Calibri"/>
              <a:sym typeface="Calibri"/>
            </a:endParaRPr>
          </a:p>
        </p:txBody>
      </p:sp>
      <p:sp>
        <p:nvSpPr>
          <p:cNvPr id="494" name="Google Shape;494;p28"/>
          <p:cNvSpPr/>
          <p:nvPr/>
        </p:nvSpPr>
        <p:spPr>
          <a:xfrm>
            <a:off x="6884649" y="6625750"/>
            <a:ext cx="1890300" cy="628800"/>
          </a:xfrm>
          <a:prstGeom prst="rect">
            <a:avLst/>
          </a:prstGeom>
          <a:noFill/>
          <a:ln>
            <a:noFill/>
          </a:ln>
        </p:spPr>
        <p:txBody>
          <a:bodyPr anchorCtr="0" anchor="t" bIns="0" lIns="0" spcFirstLastPara="1" rIns="0" wrap="square" tIns="0">
            <a:noAutofit/>
          </a:bodyPr>
          <a:lstStyle/>
          <a:p>
            <a:pPr indent="0" lvl="0" marL="0" marR="0" rtl="0" algn="l">
              <a:lnSpc>
                <a:spcPct val="125012"/>
              </a:lnSpc>
              <a:spcBef>
                <a:spcPts val="0"/>
              </a:spcBef>
              <a:spcAft>
                <a:spcPts val="0"/>
              </a:spcAft>
              <a:buNone/>
            </a:pPr>
            <a:r>
              <a:rPr b="0" i="0" lang="en-US" sz="3962" u="none" cap="none" strike="noStrike">
                <a:solidFill>
                  <a:srgbClr val="E5E1E6"/>
                </a:solidFill>
                <a:latin typeface="JetBrains Mono ExtraBold"/>
                <a:ea typeface="JetBrains Mono ExtraBold"/>
                <a:cs typeface="JetBrains Mono ExtraBold"/>
                <a:sym typeface="JetBrains Mono ExtraBold"/>
              </a:rPr>
              <a:t>Drinks</a:t>
            </a:r>
            <a:endParaRPr b="0" i="0" sz="3962" u="none" cap="none" strike="noStrike">
              <a:solidFill>
                <a:schemeClr val="dk1"/>
              </a:solidFill>
              <a:latin typeface="Calibri"/>
              <a:ea typeface="Calibri"/>
              <a:cs typeface="Calibri"/>
              <a:sym typeface="Calibri"/>
            </a:endParaRPr>
          </a:p>
        </p:txBody>
      </p:sp>
      <p:sp>
        <p:nvSpPr>
          <p:cNvPr id="495" name="Google Shape;495;p28"/>
          <p:cNvSpPr/>
          <p:nvPr/>
        </p:nvSpPr>
        <p:spPr>
          <a:xfrm>
            <a:off x="9065275" y="4350800"/>
            <a:ext cx="2440200" cy="628800"/>
          </a:xfrm>
          <a:prstGeom prst="rect">
            <a:avLst/>
          </a:prstGeom>
          <a:noFill/>
          <a:ln>
            <a:noFill/>
          </a:ln>
        </p:spPr>
        <p:txBody>
          <a:bodyPr anchorCtr="0" anchor="t" bIns="0" lIns="0" spcFirstLastPara="1" rIns="0" wrap="square" tIns="0">
            <a:noAutofit/>
          </a:bodyPr>
          <a:lstStyle/>
          <a:p>
            <a:pPr indent="0" lvl="0" marL="0" marR="0" rtl="0" algn="l">
              <a:lnSpc>
                <a:spcPct val="125012"/>
              </a:lnSpc>
              <a:spcBef>
                <a:spcPts val="0"/>
              </a:spcBef>
              <a:spcAft>
                <a:spcPts val="0"/>
              </a:spcAft>
              <a:buNone/>
            </a:pPr>
            <a:r>
              <a:rPr b="0" i="0" lang="en-US" sz="3962" u="none" cap="none" strike="noStrike">
                <a:solidFill>
                  <a:srgbClr val="E5E1E6"/>
                </a:solidFill>
                <a:latin typeface="JetBrains Mono ExtraBold"/>
                <a:ea typeface="JetBrains Mono ExtraBold"/>
                <a:cs typeface="JetBrains Mono ExtraBold"/>
                <a:sym typeface="JetBrains Mono ExtraBold"/>
              </a:rPr>
              <a:t>Stickers</a:t>
            </a:r>
            <a:endParaRPr b="0" i="0" sz="3962" u="none" cap="none" strike="noStrike">
              <a:solidFill>
                <a:schemeClr val="dk1"/>
              </a:solidFill>
              <a:latin typeface="Calibri"/>
              <a:ea typeface="Calibri"/>
              <a:cs typeface="Calibri"/>
              <a:sym typeface="Calibri"/>
            </a:endParaRPr>
          </a:p>
        </p:txBody>
      </p:sp>
      <p:sp>
        <p:nvSpPr>
          <p:cNvPr id="496" name="Google Shape;496;p28"/>
          <p:cNvSpPr/>
          <p:nvPr/>
        </p:nvSpPr>
        <p:spPr>
          <a:xfrm>
            <a:off x="12171248" y="6709625"/>
            <a:ext cx="1411500" cy="628800"/>
          </a:xfrm>
          <a:prstGeom prst="rect">
            <a:avLst/>
          </a:prstGeom>
          <a:noFill/>
          <a:ln>
            <a:noFill/>
          </a:ln>
        </p:spPr>
        <p:txBody>
          <a:bodyPr anchorCtr="0" anchor="t" bIns="0" lIns="0" spcFirstLastPara="1" rIns="0" wrap="square" tIns="0">
            <a:noAutofit/>
          </a:bodyPr>
          <a:lstStyle/>
          <a:p>
            <a:pPr indent="0" lvl="0" marL="0" marR="0" rtl="0" algn="l">
              <a:lnSpc>
                <a:spcPct val="125012"/>
              </a:lnSpc>
              <a:spcBef>
                <a:spcPts val="0"/>
              </a:spcBef>
              <a:spcAft>
                <a:spcPts val="0"/>
              </a:spcAft>
              <a:buNone/>
            </a:pPr>
            <a:r>
              <a:rPr b="0" i="0" lang="en-US" sz="3962" u="none" cap="none" strike="noStrike">
                <a:solidFill>
                  <a:srgbClr val="E5E1E6"/>
                </a:solidFill>
                <a:latin typeface="JetBrains Mono ExtraBold"/>
                <a:ea typeface="JetBrains Mono ExtraBold"/>
                <a:cs typeface="JetBrains Mono ExtraBold"/>
                <a:sym typeface="JetBrains Mono ExtraBold"/>
              </a:rPr>
              <a:t>SWAG</a:t>
            </a:r>
            <a:endParaRPr b="0" i="0" sz="3962" u="none" cap="none" strike="noStrike">
              <a:solidFill>
                <a:schemeClr val="dk1"/>
              </a:solidFill>
              <a:latin typeface="Calibri"/>
              <a:ea typeface="Calibri"/>
              <a:cs typeface="Calibri"/>
              <a:sym typeface="Calibri"/>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70F1E"/>
        </a:solidFill>
      </p:bgPr>
    </p:bg>
    <p:spTree>
      <p:nvGrpSpPr>
        <p:cNvPr id="501" name="Shape 501"/>
        <p:cNvGrpSpPr/>
        <p:nvPr/>
      </p:nvGrpSpPr>
      <p:grpSpPr>
        <a:xfrm>
          <a:off x="0" y="0"/>
          <a:ext cx="0" cy="0"/>
          <a:chOff x="0" y="0"/>
          <a:chExt cx="0" cy="0"/>
        </a:xfrm>
      </p:grpSpPr>
      <p:pic>
        <p:nvPicPr>
          <p:cNvPr id="502" name="Google Shape;502;p29"/>
          <p:cNvPicPr preferRelativeResize="0"/>
          <p:nvPr/>
        </p:nvPicPr>
        <p:blipFill rotWithShape="1">
          <a:blip r:embed="rId3">
            <a:alphaModFix/>
          </a:blip>
          <a:srcRect b="22684" l="0" r="0" t="0"/>
          <a:stretch/>
        </p:blipFill>
        <p:spPr>
          <a:xfrm>
            <a:off x="0" y="0"/>
            <a:ext cx="18288000" cy="10287001"/>
          </a:xfrm>
          <a:prstGeom prst="rect">
            <a:avLst/>
          </a:prstGeom>
          <a:noFill/>
          <a:ln>
            <a:noFill/>
          </a:ln>
        </p:spPr>
      </p:pic>
      <p:pic>
        <p:nvPicPr>
          <p:cNvPr descr="preencoded.png" id="503" name="Google Shape;503;p29"/>
          <p:cNvPicPr preferRelativeResize="0"/>
          <p:nvPr/>
        </p:nvPicPr>
        <p:blipFill rotWithShape="1">
          <a:blip r:embed="rId4">
            <a:alphaModFix/>
          </a:blip>
          <a:srcRect b="0" l="0" r="0" t="0"/>
          <a:stretch/>
        </p:blipFill>
        <p:spPr>
          <a:xfrm>
            <a:off x="9410700" y="3162300"/>
            <a:ext cx="3657600" cy="5486400"/>
          </a:xfrm>
          <a:prstGeom prst="rect">
            <a:avLst/>
          </a:prstGeom>
          <a:noFill/>
          <a:ln>
            <a:noFill/>
          </a:ln>
        </p:spPr>
      </p:pic>
      <p:pic>
        <p:nvPicPr>
          <p:cNvPr descr="preencoded.png" id="504" name="Google Shape;504;p29"/>
          <p:cNvPicPr preferRelativeResize="0"/>
          <p:nvPr/>
        </p:nvPicPr>
        <p:blipFill rotWithShape="1">
          <a:blip r:embed="rId5">
            <a:alphaModFix/>
          </a:blip>
          <a:srcRect b="0" l="0" r="0" t="0"/>
          <a:stretch/>
        </p:blipFill>
        <p:spPr>
          <a:xfrm>
            <a:off x="16840200" y="400050"/>
            <a:ext cx="400050" cy="400050"/>
          </a:xfrm>
          <a:prstGeom prst="rect">
            <a:avLst/>
          </a:prstGeom>
          <a:noFill/>
          <a:ln>
            <a:noFill/>
          </a:ln>
        </p:spPr>
      </p:pic>
      <p:pic>
        <p:nvPicPr>
          <p:cNvPr descr="preencoded.png" id="505" name="Google Shape;505;p29"/>
          <p:cNvPicPr preferRelativeResize="0"/>
          <p:nvPr/>
        </p:nvPicPr>
        <p:blipFill rotWithShape="1">
          <a:blip r:embed="rId4">
            <a:alphaModFix/>
          </a:blip>
          <a:srcRect b="0" l="0" r="0" t="0"/>
          <a:stretch/>
        </p:blipFill>
        <p:spPr>
          <a:xfrm>
            <a:off x="5229225" y="3162300"/>
            <a:ext cx="3657600" cy="5486400"/>
          </a:xfrm>
          <a:prstGeom prst="rect">
            <a:avLst/>
          </a:prstGeom>
          <a:noFill/>
          <a:ln>
            <a:noFill/>
          </a:ln>
        </p:spPr>
      </p:pic>
      <p:pic>
        <p:nvPicPr>
          <p:cNvPr descr="preencoded.png" id="506" name="Google Shape;506;p29"/>
          <p:cNvPicPr preferRelativeResize="0"/>
          <p:nvPr/>
        </p:nvPicPr>
        <p:blipFill rotWithShape="1">
          <a:blip r:embed="rId4">
            <a:alphaModFix/>
          </a:blip>
          <a:srcRect b="0" l="0" r="0" t="0"/>
          <a:stretch/>
        </p:blipFill>
        <p:spPr>
          <a:xfrm>
            <a:off x="13582650" y="3162300"/>
            <a:ext cx="3657600" cy="5486400"/>
          </a:xfrm>
          <a:prstGeom prst="rect">
            <a:avLst/>
          </a:prstGeom>
          <a:noFill/>
          <a:ln>
            <a:noFill/>
          </a:ln>
        </p:spPr>
      </p:pic>
      <p:pic>
        <p:nvPicPr>
          <p:cNvPr descr="preencoded.png" id="507" name="Google Shape;507;p29"/>
          <p:cNvPicPr preferRelativeResize="0"/>
          <p:nvPr/>
        </p:nvPicPr>
        <p:blipFill rotWithShape="1">
          <a:blip r:embed="rId4">
            <a:alphaModFix/>
          </a:blip>
          <a:srcRect b="0" l="0" r="0" t="0"/>
          <a:stretch/>
        </p:blipFill>
        <p:spPr>
          <a:xfrm>
            <a:off x="1047750" y="3162300"/>
            <a:ext cx="3657600" cy="5486400"/>
          </a:xfrm>
          <a:prstGeom prst="rect">
            <a:avLst/>
          </a:prstGeom>
          <a:noFill/>
          <a:ln>
            <a:noFill/>
          </a:ln>
        </p:spPr>
      </p:pic>
      <p:sp>
        <p:nvSpPr>
          <p:cNvPr id="508" name="Google Shape;508;p29"/>
          <p:cNvSpPr/>
          <p:nvPr/>
        </p:nvSpPr>
        <p:spPr>
          <a:xfrm>
            <a:off x="1047750" y="485775"/>
            <a:ext cx="2228850" cy="228600"/>
          </a:xfrm>
          <a:prstGeom prst="rect">
            <a:avLst/>
          </a:prstGeom>
          <a:noFill/>
          <a:ln>
            <a:noFill/>
          </a:ln>
        </p:spPr>
        <p:txBody>
          <a:bodyPr anchorCtr="0" anchor="t" bIns="0" lIns="0" spcFirstLastPara="1" rIns="0" wrap="square" tIns="0">
            <a:noAutofit/>
          </a:bodyPr>
          <a:lstStyle/>
          <a:p>
            <a:pPr indent="0" lvl="0" marL="0" marR="0" rtl="0" algn="l">
              <a:lnSpc>
                <a:spcPct val="171428"/>
              </a:lnSpc>
              <a:spcBef>
                <a:spcPts val="0"/>
              </a:spcBef>
              <a:spcAft>
                <a:spcPts val="0"/>
              </a:spcAft>
              <a:buNone/>
            </a:pPr>
            <a:r>
              <a:rPr b="0" i="0" lang="en-US" sz="1050" u="none" cap="none" strike="noStrike">
                <a:solidFill>
                  <a:srgbClr val="E5E1E6"/>
                </a:solidFill>
                <a:latin typeface="JetBrains Mono ExtraBold"/>
                <a:ea typeface="JetBrains Mono ExtraBold"/>
                <a:cs typeface="JetBrains Mono ExtraBold"/>
                <a:sym typeface="JetBrains Mono ExtraBold"/>
              </a:rPr>
              <a:t>DigitalOcean / </a:t>
            </a:r>
            <a:r>
              <a:rPr b="0" i="0" lang="en-US" sz="1050" u="none" cap="none" strike="noStrike">
                <a:solidFill>
                  <a:srgbClr val="B4FF39"/>
                </a:solidFill>
                <a:latin typeface="JetBrains Mono ExtraBold"/>
                <a:ea typeface="JetBrains Mono ExtraBold"/>
                <a:cs typeface="JetBrains Mono ExtraBold"/>
                <a:sym typeface="JetBrains Mono ExtraBold"/>
              </a:rPr>
              <a:t>The legacy</a:t>
            </a:r>
            <a:endParaRPr b="0" i="0" sz="1050" u="none" cap="none" strike="noStrike">
              <a:solidFill>
                <a:schemeClr val="dk1"/>
              </a:solidFill>
              <a:latin typeface="Calibri"/>
              <a:ea typeface="Calibri"/>
              <a:cs typeface="Calibri"/>
              <a:sym typeface="Calibri"/>
            </a:endParaRPr>
          </a:p>
        </p:txBody>
      </p:sp>
      <p:sp>
        <p:nvSpPr>
          <p:cNvPr id="509" name="Google Shape;509;p29"/>
          <p:cNvSpPr/>
          <p:nvPr/>
        </p:nvSpPr>
        <p:spPr>
          <a:xfrm>
            <a:off x="14049375" y="9667875"/>
            <a:ext cx="3190875" cy="161925"/>
          </a:xfrm>
          <a:prstGeom prst="rect">
            <a:avLst/>
          </a:prstGeom>
          <a:noFill/>
          <a:ln>
            <a:noFill/>
          </a:ln>
        </p:spPr>
        <p:txBody>
          <a:bodyPr anchorCtr="0" anchor="t" bIns="0" lIns="0" spcFirstLastPara="1" rIns="0" wrap="square" tIns="0">
            <a:noAutofit/>
          </a:bodyPr>
          <a:lstStyle/>
          <a:p>
            <a:pPr indent="0" lvl="0" marL="0" marR="0" rtl="0" algn="r">
              <a:lnSpc>
                <a:spcPct val="133333"/>
              </a:lnSpc>
              <a:spcBef>
                <a:spcPts val="0"/>
              </a:spcBef>
              <a:spcAft>
                <a:spcPts val="0"/>
              </a:spcAft>
              <a:buNone/>
            </a:pPr>
            <a:r>
              <a:rPr b="0" i="0" lang="en-US" sz="900" u="none" cap="none" strike="noStrike">
                <a:solidFill>
                  <a:srgbClr val="E5E1E6"/>
                </a:solidFill>
                <a:latin typeface="JetBrains Mono"/>
                <a:ea typeface="JetBrains Mono"/>
                <a:cs typeface="JetBrains Mono"/>
                <a:sym typeface="JetBrains Mono"/>
              </a:rPr>
              <a:t>2022 HACKTOBERFEST. ALL RIGHTS RESERVED</a:t>
            </a:r>
            <a:endParaRPr b="0" i="0" sz="900" u="none" cap="none" strike="noStrike">
              <a:solidFill>
                <a:schemeClr val="dk1"/>
              </a:solidFill>
              <a:latin typeface="Calibri"/>
              <a:ea typeface="Calibri"/>
              <a:cs typeface="Calibri"/>
              <a:sym typeface="Calibri"/>
            </a:endParaRPr>
          </a:p>
        </p:txBody>
      </p:sp>
      <p:sp>
        <p:nvSpPr>
          <p:cNvPr id="510" name="Google Shape;510;p29"/>
          <p:cNvSpPr/>
          <p:nvPr/>
        </p:nvSpPr>
        <p:spPr>
          <a:xfrm>
            <a:off x="1047750" y="1333500"/>
            <a:ext cx="2105100" cy="447600"/>
          </a:xfrm>
          <a:prstGeom prst="rect">
            <a:avLst/>
          </a:prstGeom>
          <a:noFill/>
          <a:ln>
            <a:noFill/>
          </a:ln>
        </p:spPr>
        <p:txBody>
          <a:bodyPr anchorCtr="0" anchor="t" bIns="0" lIns="0" spcFirstLastPara="1" rIns="0" wrap="square" tIns="0">
            <a:noAutofit/>
          </a:bodyPr>
          <a:lstStyle/>
          <a:p>
            <a:pPr indent="0" lvl="0" marL="0" marR="0" rtl="0" algn="l">
              <a:lnSpc>
                <a:spcPct val="118806"/>
              </a:lnSpc>
              <a:spcBef>
                <a:spcPts val="0"/>
              </a:spcBef>
              <a:spcAft>
                <a:spcPts val="0"/>
              </a:spcAft>
              <a:buNone/>
            </a:pPr>
            <a:r>
              <a:rPr b="0" i="0" lang="en-US" sz="2967" u="none" cap="none" strike="noStrike">
                <a:solidFill>
                  <a:srgbClr val="E5E1E6"/>
                </a:solidFill>
                <a:latin typeface="Barlow ExtraBold"/>
                <a:ea typeface="Barlow ExtraBold"/>
                <a:cs typeface="Barlow ExtraBold"/>
                <a:sym typeface="Barlow ExtraBold"/>
              </a:rPr>
              <a:t>IMPORTANT</a:t>
            </a:r>
            <a:endParaRPr b="0" i="0" sz="2967" u="none" cap="none" strike="noStrike">
              <a:solidFill>
                <a:schemeClr val="dk1"/>
              </a:solidFill>
              <a:latin typeface="Calibri"/>
              <a:ea typeface="Calibri"/>
              <a:cs typeface="Calibri"/>
              <a:sym typeface="Calibri"/>
            </a:endParaRPr>
          </a:p>
        </p:txBody>
      </p:sp>
      <p:sp>
        <p:nvSpPr>
          <p:cNvPr id="511" name="Google Shape;511;p29"/>
          <p:cNvSpPr/>
          <p:nvPr/>
        </p:nvSpPr>
        <p:spPr>
          <a:xfrm>
            <a:off x="3133725" y="990600"/>
            <a:ext cx="12811200" cy="1143000"/>
          </a:xfrm>
          <a:prstGeom prst="rect">
            <a:avLst/>
          </a:prstGeom>
          <a:noFill/>
          <a:ln>
            <a:noFill/>
          </a:ln>
        </p:spPr>
        <p:txBody>
          <a:bodyPr anchorCtr="0" anchor="t" bIns="0" lIns="0" spcFirstLastPara="1" rIns="0" wrap="square" tIns="0">
            <a:noAutofit/>
          </a:bodyPr>
          <a:lstStyle/>
          <a:p>
            <a:pPr indent="0" lvl="0" marL="0" marR="0" rtl="0" algn="l">
              <a:lnSpc>
                <a:spcPct val="120000"/>
              </a:lnSpc>
              <a:spcBef>
                <a:spcPts val="0"/>
              </a:spcBef>
              <a:spcAft>
                <a:spcPts val="0"/>
              </a:spcAft>
              <a:buNone/>
            </a:pPr>
            <a:r>
              <a:rPr b="0" i="0" lang="en-US" sz="7500" u="none" cap="none" strike="noStrike">
                <a:solidFill>
                  <a:srgbClr val="E5E1E6"/>
                </a:solidFill>
                <a:latin typeface="Barlow ExtraBold"/>
                <a:ea typeface="Barlow ExtraBold"/>
                <a:cs typeface="Barlow ExtraBold"/>
                <a:sym typeface="Barlow ExtraBold"/>
              </a:rPr>
              <a:t>PEOPLE &amp; PLACE &amp; CONTENT</a:t>
            </a:r>
            <a:endParaRPr b="0" i="0" sz="7500" u="none" cap="none" strike="noStrike">
              <a:solidFill>
                <a:schemeClr val="dk1"/>
              </a:solidFill>
              <a:latin typeface="Calibri"/>
              <a:ea typeface="Calibri"/>
              <a:cs typeface="Calibri"/>
              <a:sym typeface="Calibri"/>
            </a:endParaRPr>
          </a:p>
        </p:txBody>
      </p:sp>
      <p:sp>
        <p:nvSpPr>
          <p:cNvPr id="512" name="Google Shape;512;p29"/>
          <p:cNvSpPr/>
          <p:nvPr/>
        </p:nvSpPr>
        <p:spPr>
          <a:xfrm>
            <a:off x="2189025" y="5619750"/>
            <a:ext cx="1365600" cy="571500"/>
          </a:xfrm>
          <a:prstGeom prst="rect">
            <a:avLst/>
          </a:prstGeom>
          <a:noFill/>
          <a:ln>
            <a:noFill/>
          </a:ln>
        </p:spPr>
        <p:txBody>
          <a:bodyPr anchorCtr="0" anchor="t" bIns="0" lIns="0" spcFirstLastPara="1" rIns="0" wrap="square" tIns="0">
            <a:noAutofit/>
          </a:bodyPr>
          <a:lstStyle/>
          <a:p>
            <a:pPr indent="0" lvl="0" marL="0" marR="0" rtl="0" algn="ctr">
              <a:lnSpc>
                <a:spcPct val="125000"/>
              </a:lnSpc>
              <a:spcBef>
                <a:spcPts val="0"/>
              </a:spcBef>
              <a:spcAft>
                <a:spcPts val="0"/>
              </a:spcAft>
              <a:buNone/>
            </a:pPr>
            <a:r>
              <a:rPr b="0" i="0" lang="en-US" sz="3600" u="none" cap="none" strike="noStrike">
                <a:solidFill>
                  <a:srgbClr val="E5E1E6"/>
                </a:solidFill>
                <a:latin typeface="JetBrains Mono ExtraBold"/>
                <a:ea typeface="JetBrains Mono ExtraBold"/>
                <a:cs typeface="JetBrains Mono ExtraBold"/>
                <a:sym typeface="JetBrains Mono ExtraBold"/>
              </a:rPr>
              <a:t>Food</a:t>
            </a:r>
            <a:endParaRPr b="0" i="0" sz="3600" u="none" cap="none" strike="noStrike">
              <a:solidFill>
                <a:schemeClr val="dk1"/>
              </a:solidFill>
              <a:latin typeface="Calibri"/>
              <a:ea typeface="Calibri"/>
              <a:cs typeface="Calibri"/>
              <a:sym typeface="Calibri"/>
            </a:endParaRPr>
          </a:p>
        </p:txBody>
      </p:sp>
      <p:sp>
        <p:nvSpPr>
          <p:cNvPr id="513" name="Google Shape;513;p29"/>
          <p:cNvSpPr/>
          <p:nvPr/>
        </p:nvSpPr>
        <p:spPr>
          <a:xfrm>
            <a:off x="6005513" y="5619750"/>
            <a:ext cx="2105100" cy="571500"/>
          </a:xfrm>
          <a:prstGeom prst="rect">
            <a:avLst/>
          </a:prstGeom>
          <a:noFill/>
          <a:ln>
            <a:noFill/>
          </a:ln>
        </p:spPr>
        <p:txBody>
          <a:bodyPr anchorCtr="0" anchor="t" bIns="0" lIns="0" spcFirstLastPara="1" rIns="0" wrap="square" tIns="0">
            <a:noAutofit/>
          </a:bodyPr>
          <a:lstStyle/>
          <a:p>
            <a:pPr indent="0" lvl="0" marL="0" marR="0" rtl="0" algn="ctr">
              <a:lnSpc>
                <a:spcPct val="125000"/>
              </a:lnSpc>
              <a:spcBef>
                <a:spcPts val="0"/>
              </a:spcBef>
              <a:spcAft>
                <a:spcPts val="0"/>
              </a:spcAft>
              <a:buNone/>
            </a:pPr>
            <a:r>
              <a:rPr b="0" i="0" lang="en-US" sz="3600" u="none" cap="none" strike="noStrike">
                <a:solidFill>
                  <a:srgbClr val="E5E1E6"/>
                </a:solidFill>
                <a:latin typeface="JetBrains Mono ExtraBold"/>
                <a:ea typeface="JetBrains Mono ExtraBold"/>
                <a:cs typeface="JetBrains Mono ExtraBold"/>
                <a:sym typeface="JetBrains Mono ExtraBold"/>
              </a:rPr>
              <a:t>Drinks</a:t>
            </a:r>
            <a:endParaRPr b="0" i="0" sz="3600" u="none" cap="none" strike="noStrike">
              <a:solidFill>
                <a:schemeClr val="dk1"/>
              </a:solidFill>
              <a:latin typeface="Calibri"/>
              <a:ea typeface="Calibri"/>
              <a:cs typeface="Calibri"/>
              <a:sym typeface="Calibri"/>
            </a:endParaRPr>
          </a:p>
        </p:txBody>
      </p:sp>
      <p:sp>
        <p:nvSpPr>
          <p:cNvPr id="514" name="Google Shape;514;p29"/>
          <p:cNvSpPr/>
          <p:nvPr/>
        </p:nvSpPr>
        <p:spPr>
          <a:xfrm>
            <a:off x="10063875" y="5619750"/>
            <a:ext cx="2341800" cy="571500"/>
          </a:xfrm>
          <a:prstGeom prst="rect">
            <a:avLst/>
          </a:prstGeom>
          <a:noFill/>
          <a:ln>
            <a:noFill/>
          </a:ln>
        </p:spPr>
        <p:txBody>
          <a:bodyPr anchorCtr="0" anchor="t" bIns="0" lIns="0" spcFirstLastPara="1" rIns="0" wrap="square" tIns="0">
            <a:noAutofit/>
          </a:bodyPr>
          <a:lstStyle/>
          <a:p>
            <a:pPr indent="0" lvl="0" marL="0" marR="0" rtl="0" algn="ctr">
              <a:lnSpc>
                <a:spcPct val="125000"/>
              </a:lnSpc>
              <a:spcBef>
                <a:spcPts val="0"/>
              </a:spcBef>
              <a:spcAft>
                <a:spcPts val="0"/>
              </a:spcAft>
              <a:buNone/>
            </a:pPr>
            <a:r>
              <a:rPr b="0" i="0" lang="en-US" sz="3600" u="none" cap="none" strike="noStrike">
                <a:solidFill>
                  <a:srgbClr val="E5E1E6"/>
                </a:solidFill>
                <a:latin typeface="JetBrains Mono ExtraBold"/>
                <a:ea typeface="JetBrains Mono ExtraBold"/>
                <a:cs typeface="JetBrains Mono ExtraBold"/>
                <a:sym typeface="JetBrains Mono ExtraBold"/>
              </a:rPr>
              <a:t>Stickers</a:t>
            </a:r>
            <a:endParaRPr b="0" i="0" sz="3600" u="none" cap="none" strike="noStrike">
              <a:solidFill>
                <a:schemeClr val="dk1"/>
              </a:solidFill>
              <a:latin typeface="Calibri"/>
              <a:ea typeface="Calibri"/>
              <a:cs typeface="Calibri"/>
              <a:sym typeface="Calibri"/>
            </a:endParaRPr>
          </a:p>
        </p:txBody>
      </p:sp>
      <p:sp>
        <p:nvSpPr>
          <p:cNvPr id="515" name="Google Shape;515;p29"/>
          <p:cNvSpPr/>
          <p:nvPr/>
        </p:nvSpPr>
        <p:spPr>
          <a:xfrm>
            <a:off x="14733413" y="5619750"/>
            <a:ext cx="1365600" cy="571500"/>
          </a:xfrm>
          <a:prstGeom prst="rect">
            <a:avLst/>
          </a:prstGeom>
          <a:noFill/>
          <a:ln>
            <a:noFill/>
          </a:ln>
        </p:spPr>
        <p:txBody>
          <a:bodyPr anchorCtr="0" anchor="t" bIns="0" lIns="0" spcFirstLastPara="1" rIns="0" wrap="square" tIns="0">
            <a:noAutofit/>
          </a:bodyPr>
          <a:lstStyle/>
          <a:p>
            <a:pPr indent="0" lvl="0" marL="0" marR="0" rtl="0" algn="ctr">
              <a:lnSpc>
                <a:spcPct val="125000"/>
              </a:lnSpc>
              <a:spcBef>
                <a:spcPts val="0"/>
              </a:spcBef>
              <a:spcAft>
                <a:spcPts val="0"/>
              </a:spcAft>
              <a:buNone/>
            </a:pPr>
            <a:r>
              <a:rPr b="0" i="0" lang="en-US" sz="3600" u="none" cap="none" strike="noStrike">
                <a:solidFill>
                  <a:srgbClr val="E5E1E6"/>
                </a:solidFill>
                <a:latin typeface="JetBrains Mono ExtraBold"/>
                <a:ea typeface="JetBrains Mono ExtraBold"/>
                <a:cs typeface="JetBrains Mono ExtraBold"/>
                <a:sym typeface="JetBrains Mono ExtraBold"/>
              </a:rPr>
              <a:t>SWAG</a:t>
            </a:r>
            <a:endParaRPr b="0" i="0" sz="3600" u="none" cap="none" strike="noStrike">
              <a:solidFill>
                <a:schemeClr val="dk1"/>
              </a:solidFill>
              <a:latin typeface="Calibri"/>
              <a:ea typeface="Calibri"/>
              <a:cs typeface="Calibri"/>
              <a:sym typeface="Calibri"/>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70F1E"/>
        </a:solidFill>
      </p:bgPr>
    </p:bg>
    <p:spTree>
      <p:nvGrpSpPr>
        <p:cNvPr id="520" name="Shape 520"/>
        <p:cNvGrpSpPr/>
        <p:nvPr/>
      </p:nvGrpSpPr>
      <p:grpSpPr>
        <a:xfrm>
          <a:off x="0" y="0"/>
          <a:ext cx="0" cy="0"/>
          <a:chOff x="0" y="0"/>
          <a:chExt cx="0" cy="0"/>
        </a:xfrm>
      </p:grpSpPr>
      <p:pic>
        <p:nvPicPr>
          <p:cNvPr id="521" name="Google Shape;521;p30"/>
          <p:cNvPicPr preferRelativeResize="0"/>
          <p:nvPr/>
        </p:nvPicPr>
        <p:blipFill rotWithShape="1">
          <a:blip r:embed="rId3">
            <a:alphaModFix/>
          </a:blip>
          <a:srcRect b="22684" l="0" r="0" t="0"/>
          <a:stretch/>
        </p:blipFill>
        <p:spPr>
          <a:xfrm>
            <a:off x="0" y="0"/>
            <a:ext cx="18288000" cy="10287001"/>
          </a:xfrm>
          <a:prstGeom prst="rect">
            <a:avLst/>
          </a:prstGeom>
          <a:noFill/>
          <a:ln>
            <a:noFill/>
          </a:ln>
        </p:spPr>
      </p:pic>
      <p:pic>
        <p:nvPicPr>
          <p:cNvPr descr="preencoded.png" id="522" name="Google Shape;522;p30"/>
          <p:cNvPicPr preferRelativeResize="0"/>
          <p:nvPr/>
        </p:nvPicPr>
        <p:blipFill rotWithShape="1">
          <a:blip r:embed="rId4">
            <a:alphaModFix/>
          </a:blip>
          <a:srcRect b="0" l="0" r="0" t="0"/>
          <a:stretch/>
        </p:blipFill>
        <p:spPr>
          <a:xfrm>
            <a:off x="16840200" y="400050"/>
            <a:ext cx="400050" cy="400050"/>
          </a:xfrm>
          <a:prstGeom prst="rect">
            <a:avLst/>
          </a:prstGeom>
          <a:noFill/>
          <a:ln>
            <a:noFill/>
          </a:ln>
        </p:spPr>
      </p:pic>
      <p:pic>
        <p:nvPicPr>
          <p:cNvPr descr="preencoded.png" id="523" name="Google Shape;523;p30"/>
          <p:cNvPicPr preferRelativeResize="0"/>
          <p:nvPr/>
        </p:nvPicPr>
        <p:blipFill rotWithShape="1">
          <a:blip r:embed="rId5">
            <a:alphaModFix/>
          </a:blip>
          <a:srcRect b="0" l="0" r="0" t="0"/>
          <a:stretch/>
        </p:blipFill>
        <p:spPr>
          <a:xfrm>
            <a:off x="0" y="10172700"/>
            <a:ext cx="18288000" cy="114300"/>
          </a:xfrm>
          <a:prstGeom prst="rect">
            <a:avLst/>
          </a:prstGeom>
          <a:noFill/>
          <a:ln>
            <a:noFill/>
          </a:ln>
        </p:spPr>
      </p:pic>
      <p:pic>
        <p:nvPicPr>
          <p:cNvPr descr="preencoded.png" id="524" name="Google Shape;524;p30"/>
          <p:cNvPicPr preferRelativeResize="0"/>
          <p:nvPr/>
        </p:nvPicPr>
        <p:blipFill rotWithShape="1">
          <a:blip r:embed="rId6">
            <a:alphaModFix/>
          </a:blip>
          <a:srcRect b="0" l="0" r="0" t="0"/>
          <a:stretch/>
        </p:blipFill>
        <p:spPr>
          <a:xfrm>
            <a:off x="15125700" y="1981200"/>
            <a:ext cx="3162300" cy="6324600"/>
          </a:xfrm>
          <a:prstGeom prst="rect">
            <a:avLst/>
          </a:prstGeom>
          <a:noFill/>
          <a:ln>
            <a:noFill/>
          </a:ln>
        </p:spPr>
      </p:pic>
      <p:pic>
        <p:nvPicPr>
          <p:cNvPr descr="preencoded.png" id="525" name="Google Shape;525;p30"/>
          <p:cNvPicPr preferRelativeResize="0"/>
          <p:nvPr/>
        </p:nvPicPr>
        <p:blipFill rotWithShape="1">
          <a:blip r:embed="rId7">
            <a:alphaModFix/>
          </a:blip>
          <a:srcRect b="0" l="0" r="0" t="0"/>
          <a:stretch/>
        </p:blipFill>
        <p:spPr>
          <a:xfrm>
            <a:off x="1247775" y="3486150"/>
            <a:ext cx="12888538" cy="3057785"/>
          </a:xfrm>
          <a:prstGeom prst="rect">
            <a:avLst/>
          </a:prstGeom>
          <a:noFill/>
          <a:ln>
            <a:noFill/>
          </a:ln>
        </p:spPr>
      </p:pic>
      <p:sp>
        <p:nvSpPr>
          <p:cNvPr id="526" name="Google Shape;526;p30"/>
          <p:cNvSpPr/>
          <p:nvPr/>
        </p:nvSpPr>
        <p:spPr>
          <a:xfrm>
            <a:off x="14049375" y="9667875"/>
            <a:ext cx="3190875" cy="161925"/>
          </a:xfrm>
          <a:prstGeom prst="rect">
            <a:avLst/>
          </a:prstGeom>
          <a:noFill/>
          <a:ln>
            <a:noFill/>
          </a:ln>
        </p:spPr>
        <p:txBody>
          <a:bodyPr anchorCtr="0" anchor="t" bIns="0" lIns="0" spcFirstLastPara="1" rIns="0" wrap="square" tIns="0">
            <a:noAutofit/>
          </a:bodyPr>
          <a:lstStyle/>
          <a:p>
            <a:pPr indent="0" lvl="0" marL="0" marR="0" rtl="0" algn="r">
              <a:lnSpc>
                <a:spcPct val="133333"/>
              </a:lnSpc>
              <a:spcBef>
                <a:spcPts val="0"/>
              </a:spcBef>
              <a:spcAft>
                <a:spcPts val="0"/>
              </a:spcAft>
              <a:buNone/>
            </a:pPr>
            <a:r>
              <a:rPr b="0" i="0" lang="en-US" sz="900" u="none" cap="none" strike="noStrike">
                <a:solidFill>
                  <a:srgbClr val="E5E1E6"/>
                </a:solidFill>
                <a:latin typeface="JetBrains Mono"/>
                <a:ea typeface="JetBrains Mono"/>
                <a:cs typeface="JetBrains Mono"/>
                <a:sym typeface="JetBrains Mono"/>
              </a:rPr>
              <a:t>2022 HACKTOBERFEST. ALL RIGHTS RESERVED</a:t>
            </a:r>
            <a:endParaRPr b="0" i="0" sz="900" u="none" cap="none" strike="noStrike">
              <a:solidFill>
                <a:schemeClr val="dk1"/>
              </a:solidFill>
              <a:latin typeface="Calibri"/>
              <a:ea typeface="Calibri"/>
              <a:cs typeface="Calibri"/>
              <a:sym typeface="Calibri"/>
            </a:endParaRPr>
          </a:p>
        </p:txBody>
      </p:sp>
      <p:sp>
        <p:nvSpPr>
          <p:cNvPr id="527" name="Google Shape;527;p30"/>
          <p:cNvSpPr/>
          <p:nvPr/>
        </p:nvSpPr>
        <p:spPr>
          <a:xfrm>
            <a:off x="1410625" y="3752850"/>
            <a:ext cx="3162300" cy="809700"/>
          </a:xfrm>
          <a:prstGeom prst="rect">
            <a:avLst/>
          </a:prstGeom>
          <a:noFill/>
          <a:ln>
            <a:noFill/>
          </a:ln>
        </p:spPr>
        <p:txBody>
          <a:bodyPr anchorCtr="0" anchor="t" bIns="0" lIns="0" spcFirstLastPara="1" rIns="0" wrap="square" tIns="0">
            <a:noAutofit/>
          </a:bodyPr>
          <a:lstStyle/>
          <a:p>
            <a:pPr indent="0" lvl="0" marL="0" marR="0" rtl="0" algn="l">
              <a:lnSpc>
                <a:spcPct val="119673"/>
              </a:lnSpc>
              <a:spcBef>
                <a:spcPts val="0"/>
              </a:spcBef>
              <a:spcAft>
                <a:spcPts val="0"/>
              </a:spcAft>
              <a:buNone/>
            </a:pPr>
            <a:r>
              <a:rPr b="0" i="0" lang="en-US" sz="5327" u="none" cap="none" strike="noStrike">
                <a:solidFill>
                  <a:srgbClr val="E5E1E6"/>
                </a:solidFill>
                <a:latin typeface="Barlow ExtraBold"/>
                <a:ea typeface="Barlow ExtraBold"/>
                <a:cs typeface="Barlow ExtraBold"/>
                <a:sym typeface="Barlow ExtraBold"/>
              </a:rPr>
              <a:t>THANKS</a:t>
            </a:r>
            <a:endParaRPr b="0" i="0" sz="5327" u="none" cap="none" strike="noStrike">
              <a:solidFill>
                <a:schemeClr val="dk1"/>
              </a:solidFill>
              <a:latin typeface="Calibri"/>
              <a:ea typeface="Calibri"/>
              <a:cs typeface="Calibri"/>
              <a:sym typeface="Calibri"/>
            </a:endParaRPr>
          </a:p>
        </p:txBody>
      </p:sp>
      <p:sp>
        <p:nvSpPr>
          <p:cNvPr id="528" name="Google Shape;528;p30"/>
          <p:cNvSpPr/>
          <p:nvPr/>
        </p:nvSpPr>
        <p:spPr>
          <a:xfrm>
            <a:off x="1410625" y="4311025"/>
            <a:ext cx="12649500" cy="2228700"/>
          </a:xfrm>
          <a:prstGeom prst="rect">
            <a:avLst/>
          </a:prstGeom>
          <a:noFill/>
          <a:ln>
            <a:noFill/>
          </a:ln>
        </p:spPr>
        <p:txBody>
          <a:bodyPr anchorCtr="0" anchor="t" bIns="0" lIns="0" spcFirstLastPara="1" rIns="0" wrap="square" tIns="0">
            <a:noAutofit/>
          </a:bodyPr>
          <a:lstStyle/>
          <a:p>
            <a:pPr indent="0" lvl="0" marL="0" marR="0" rtl="0" algn="l">
              <a:lnSpc>
                <a:spcPct val="119795"/>
              </a:lnSpc>
              <a:spcBef>
                <a:spcPts val="0"/>
              </a:spcBef>
              <a:spcAft>
                <a:spcPts val="0"/>
              </a:spcAft>
              <a:buNone/>
            </a:pPr>
            <a:r>
              <a:rPr b="0" i="0" lang="en-US" sz="14650" u="none" cap="none" strike="noStrike">
                <a:solidFill>
                  <a:srgbClr val="E5E1E6"/>
                </a:solidFill>
                <a:latin typeface="Barlow ExtraBold"/>
                <a:ea typeface="Barlow ExtraBold"/>
                <a:cs typeface="Barlow ExtraBold"/>
                <a:sym typeface="Barlow ExtraBold"/>
              </a:rPr>
              <a:t>FOR LISTENING</a:t>
            </a:r>
            <a:endParaRPr b="0" i="0" sz="14650" u="none" cap="none" strike="noStrike">
              <a:solidFill>
                <a:schemeClr val="dk1"/>
              </a:solidFill>
              <a:latin typeface="Calibri"/>
              <a:ea typeface="Calibri"/>
              <a:cs typeface="Calibri"/>
              <a:sym typeface="Calibri"/>
            </a:endParaRPr>
          </a:p>
        </p:txBody>
      </p:sp>
      <p:sp>
        <p:nvSpPr>
          <p:cNvPr id="529" name="Google Shape;529;p30"/>
          <p:cNvSpPr/>
          <p:nvPr/>
        </p:nvSpPr>
        <p:spPr>
          <a:xfrm>
            <a:off x="1276350" y="8115300"/>
            <a:ext cx="1924050" cy="304800"/>
          </a:xfrm>
          <a:prstGeom prst="rect">
            <a:avLst/>
          </a:prstGeom>
          <a:noFill/>
          <a:ln>
            <a:noFill/>
          </a:ln>
        </p:spPr>
        <p:txBody>
          <a:bodyPr anchorCtr="0" anchor="t" bIns="0" lIns="0" spcFirstLastPara="1" rIns="0" wrap="square" tIns="0">
            <a:noAutofit/>
          </a:bodyPr>
          <a:lstStyle/>
          <a:p>
            <a:pPr indent="0" lvl="0" marL="0" marR="0" rtl="0" algn="r">
              <a:lnSpc>
                <a:spcPct val="133333"/>
              </a:lnSpc>
              <a:spcBef>
                <a:spcPts val="0"/>
              </a:spcBef>
              <a:spcAft>
                <a:spcPts val="0"/>
              </a:spcAft>
              <a:buNone/>
            </a:pPr>
            <a:r>
              <a:rPr b="1" i="0" lang="en-US" sz="1800" u="none" cap="none" strike="noStrike">
                <a:solidFill>
                  <a:srgbClr val="E5E1E6"/>
                </a:solidFill>
                <a:latin typeface="JetBrains Mono"/>
                <a:ea typeface="JetBrains Mono"/>
                <a:cs typeface="JetBrains Mono"/>
                <a:sym typeface="JetBrains Mono"/>
              </a:rPr>
              <a:t>PRESENTED BY</a:t>
            </a:r>
            <a:endParaRPr b="0" i="0" sz="1800" u="none" cap="none" strike="noStrike">
              <a:solidFill>
                <a:schemeClr val="dk1"/>
              </a:solidFill>
              <a:latin typeface="Calibri"/>
              <a:ea typeface="Calibri"/>
              <a:cs typeface="Calibri"/>
              <a:sym typeface="Calibri"/>
            </a:endParaRPr>
          </a:p>
        </p:txBody>
      </p:sp>
      <p:pic>
        <p:nvPicPr>
          <p:cNvPr descr="preencoded.png" id="530" name="Google Shape;530;p30"/>
          <p:cNvPicPr preferRelativeResize="0"/>
          <p:nvPr/>
        </p:nvPicPr>
        <p:blipFill rotWithShape="1">
          <a:blip r:embed="rId8">
            <a:alphaModFix/>
          </a:blip>
          <a:srcRect b="0" l="0" r="0" t="0"/>
          <a:stretch/>
        </p:blipFill>
        <p:spPr>
          <a:xfrm>
            <a:off x="1563363" y="8753475"/>
            <a:ext cx="2218475" cy="377612"/>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70F1E"/>
        </a:solidFill>
      </p:bgPr>
    </p:bg>
    <p:spTree>
      <p:nvGrpSpPr>
        <p:cNvPr id="535" name="Shape 535"/>
        <p:cNvGrpSpPr/>
        <p:nvPr/>
      </p:nvGrpSpPr>
      <p:grpSpPr>
        <a:xfrm>
          <a:off x="0" y="0"/>
          <a:ext cx="0" cy="0"/>
          <a:chOff x="0" y="0"/>
          <a:chExt cx="0" cy="0"/>
        </a:xfrm>
      </p:grpSpPr>
      <p:pic>
        <p:nvPicPr>
          <p:cNvPr id="536" name="Google Shape;536;p31"/>
          <p:cNvPicPr preferRelativeResize="0"/>
          <p:nvPr/>
        </p:nvPicPr>
        <p:blipFill rotWithShape="1">
          <a:blip r:embed="rId3">
            <a:alphaModFix/>
          </a:blip>
          <a:srcRect b="22684" l="0" r="0" t="0"/>
          <a:stretch/>
        </p:blipFill>
        <p:spPr>
          <a:xfrm>
            <a:off x="0" y="0"/>
            <a:ext cx="18288000" cy="10287001"/>
          </a:xfrm>
          <a:prstGeom prst="rect">
            <a:avLst/>
          </a:prstGeom>
          <a:noFill/>
          <a:ln>
            <a:noFill/>
          </a:ln>
        </p:spPr>
      </p:pic>
      <p:pic>
        <p:nvPicPr>
          <p:cNvPr descr="preencoded.png" id="537" name="Google Shape;537;p31"/>
          <p:cNvPicPr preferRelativeResize="0"/>
          <p:nvPr/>
        </p:nvPicPr>
        <p:blipFill rotWithShape="1">
          <a:blip r:embed="rId4">
            <a:alphaModFix/>
          </a:blip>
          <a:srcRect b="0" l="0" r="0" t="0"/>
          <a:stretch/>
        </p:blipFill>
        <p:spPr>
          <a:xfrm>
            <a:off x="0" y="0"/>
            <a:ext cx="18288000" cy="10287000"/>
          </a:xfrm>
          <a:prstGeom prst="rect">
            <a:avLst/>
          </a:prstGeom>
          <a:noFill/>
          <a:ln>
            <a:noFill/>
          </a:ln>
        </p:spPr>
      </p:pic>
      <p:pic>
        <p:nvPicPr>
          <p:cNvPr descr="preencoded.png" id="538" name="Google Shape;538;p31"/>
          <p:cNvPicPr preferRelativeResize="0"/>
          <p:nvPr/>
        </p:nvPicPr>
        <p:blipFill rotWithShape="1">
          <a:blip r:embed="rId5">
            <a:alphaModFix/>
          </a:blip>
          <a:srcRect b="0" l="0" r="0" t="0"/>
          <a:stretch/>
        </p:blipFill>
        <p:spPr>
          <a:xfrm>
            <a:off x="16840200" y="400050"/>
            <a:ext cx="400050" cy="400050"/>
          </a:xfrm>
          <a:prstGeom prst="rect">
            <a:avLst/>
          </a:prstGeom>
          <a:noFill/>
          <a:ln>
            <a:noFill/>
          </a:ln>
        </p:spPr>
      </p:pic>
      <p:pic>
        <p:nvPicPr>
          <p:cNvPr descr="preencoded.png" id="539" name="Google Shape;539;p31"/>
          <p:cNvPicPr preferRelativeResize="0"/>
          <p:nvPr/>
        </p:nvPicPr>
        <p:blipFill rotWithShape="1">
          <a:blip r:embed="rId6">
            <a:alphaModFix/>
          </a:blip>
          <a:srcRect b="0" l="0" r="0" t="0"/>
          <a:stretch/>
        </p:blipFill>
        <p:spPr>
          <a:xfrm>
            <a:off x="4495800" y="7277100"/>
            <a:ext cx="9296400" cy="904875"/>
          </a:xfrm>
          <a:prstGeom prst="rect">
            <a:avLst/>
          </a:prstGeom>
          <a:noFill/>
          <a:ln>
            <a:noFill/>
          </a:ln>
        </p:spPr>
      </p:pic>
      <p:sp>
        <p:nvSpPr>
          <p:cNvPr id="540" name="Google Shape;540;p31"/>
          <p:cNvSpPr/>
          <p:nvPr/>
        </p:nvSpPr>
        <p:spPr>
          <a:xfrm>
            <a:off x="1047750" y="485775"/>
            <a:ext cx="1962150" cy="228600"/>
          </a:xfrm>
          <a:prstGeom prst="rect">
            <a:avLst/>
          </a:prstGeom>
          <a:noFill/>
          <a:ln>
            <a:noFill/>
          </a:ln>
        </p:spPr>
        <p:txBody>
          <a:bodyPr anchorCtr="0" anchor="t" bIns="0" lIns="0" spcFirstLastPara="1" rIns="0" wrap="square" tIns="0">
            <a:noAutofit/>
          </a:bodyPr>
          <a:lstStyle/>
          <a:p>
            <a:pPr indent="0" lvl="0" marL="0" marR="0" rtl="0" algn="l">
              <a:lnSpc>
                <a:spcPct val="171428"/>
              </a:lnSpc>
              <a:spcBef>
                <a:spcPts val="0"/>
              </a:spcBef>
              <a:spcAft>
                <a:spcPts val="0"/>
              </a:spcAft>
              <a:buNone/>
            </a:pPr>
            <a:r>
              <a:rPr b="0" i="0" lang="en-US" sz="1050" u="none" cap="none" strike="noStrike">
                <a:solidFill>
                  <a:srgbClr val="E5E1E6"/>
                </a:solidFill>
                <a:latin typeface="JetBrains Mono ExtraBold"/>
                <a:ea typeface="JetBrains Mono ExtraBold"/>
                <a:cs typeface="JetBrains Mono ExtraBold"/>
                <a:sym typeface="JetBrains Mono ExtraBold"/>
              </a:rPr>
              <a:t>DigitalOcean / </a:t>
            </a:r>
            <a:r>
              <a:rPr b="0" i="0" lang="en-US" sz="1050" u="none" cap="none" strike="noStrike">
                <a:solidFill>
                  <a:srgbClr val="B4FF39"/>
                </a:solidFill>
                <a:latin typeface="JetBrains Mono ExtraBold"/>
                <a:ea typeface="JetBrains Mono ExtraBold"/>
                <a:cs typeface="JetBrains Mono ExtraBold"/>
                <a:sym typeface="JetBrains Mono ExtraBold"/>
              </a:rPr>
              <a:t>Contact</a:t>
            </a:r>
            <a:endParaRPr b="0" i="0" sz="1050" u="none" cap="none" strike="noStrike">
              <a:solidFill>
                <a:schemeClr val="dk1"/>
              </a:solidFill>
              <a:latin typeface="Calibri"/>
              <a:ea typeface="Calibri"/>
              <a:cs typeface="Calibri"/>
              <a:sym typeface="Calibri"/>
            </a:endParaRPr>
          </a:p>
        </p:txBody>
      </p:sp>
      <p:sp>
        <p:nvSpPr>
          <p:cNvPr id="541" name="Google Shape;541;p31"/>
          <p:cNvSpPr/>
          <p:nvPr/>
        </p:nvSpPr>
        <p:spPr>
          <a:xfrm>
            <a:off x="14049375" y="9667875"/>
            <a:ext cx="3190875" cy="161925"/>
          </a:xfrm>
          <a:prstGeom prst="rect">
            <a:avLst/>
          </a:prstGeom>
          <a:noFill/>
          <a:ln>
            <a:noFill/>
          </a:ln>
        </p:spPr>
        <p:txBody>
          <a:bodyPr anchorCtr="0" anchor="t" bIns="0" lIns="0" spcFirstLastPara="1" rIns="0" wrap="square" tIns="0">
            <a:noAutofit/>
          </a:bodyPr>
          <a:lstStyle/>
          <a:p>
            <a:pPr indent="0" lvl="0" marL="0" marR="0" rtl="0" algn="r">
              <a:lnSpc>
                <a:spcPct val="133333"/>
              </a:lnSpc>
              <a:spcBef>
                <a:spcPts val="0"/>
              </a:spcBef>
              <a:spcAft>
                <a:spcPts val="0"/>
              </a:spcAft>
              <a:buNone/>
            </a:pPr>
            <a:r>
              <a:rPr b="0" i="0" lang="en-US" sz="900" u="none" cap="none" strike="noStrike">
                <a:solidFill>
                  <a:srgbClr val="E5E1E6"/>
                </a:solidFill>
                <a:latin typeface="JetBrains Mono"/>
                <a:ea typeface="JetBrains Mono"/>
                <a:cs typeface="JetBrains Mono"/>
                <a:sym typeface="JetBrains Mono"/>
              </a:rPr>
              <a:t>2022 HACKTOBERFEST. ALL RIGHTS RESERVED</a:t>
            </a:r>
            <a:endParaRPr b="0" i="0" sz="900" u="none" cap="none" strike="noStrike">
              <a:solidFill>
                <a:schemeClr val="dk1"/>
              </a:solidFill>
              <a:latin typeface="Calibri"/>
              <a:ea typeface="Calibri"/>
              <a:cs typeface="Calibri"/>
              <a:sym typeface="Calibri"/>
            </a:endParaRPr>
          </a:p>
        </p:txBody>
      </p:sp>
      <p:sp>
        <p:nvSpPr>
          <p:cNvPr id="542" name="Google Shape;542;p31"/>
          <p:cNvSpPr/>
          <p:nvPr/>
        </p:nvSpPr>
        <p:spPr>
          <a:xfrm>
            <a:off x="10048875" y="7543800"/>
            <a:ext cx="3143250" cy="3810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None/>
            </a:pPr>
            <a:r>
              <a:rPr b="0" i="0" lang="en-US" sz="2400" u="none" cap="none" strike="noStrike">
                <a:solidFill>
                  <a:srgbClr val="E5E1E6"/>
                </a:solidFill>
                <a:latin typeface="JetBrains Mono ExtraBold"/>
                <a:ea typeface="JetBrains Mono ExtraBold"/>
                <a:cs typeface="JetBrains Mono ExtraBold"/>
                <a:sym typeface="JetBrains Mono ExtraBold"/>
              </a:rPr>
              <a:t>@othespeakerhandle</a:t>
            </a:r>
            <a:endParaRPr b="0" i="0" sz="2400" u="none" cap="none" strike="noStrike">
              <a:solidFill>
                <a:schemeClr val="dk1"/>
              </a:solidFill>
              <a:latin typeface="Calibri"/>
              <a:ea typeface="Calibri"/>
              <a:cs typeface="Calibri"/>
              <a:sym typeface="Calibri"/>
            </a:endParaRPr>
          </a:p>
        </p:txBody>
      </p:sp>
      <p:sp>
        <p:nvSpPr>
          <p:cNvPr id="543" name="Google Shape;543;p31"/>
          <p:cNvSpPr/>
          <p:nvPr/>
        </p:nvSpPr>
        <p:spPr>
          <a:xfrm>
            <a:off x="5362575" y="7543800"/>
            <a:ext cx="2619375" cy="3810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None/>
            </a:pPr>
            <a:r>
              <a:rPr b="0" i="0" lang="en-US" sz="2400" u="none" cap="none" strike="noStrike">
                <a:solidFill>
                  <a:srgbClr val="E5E1E6"/>
                </a:solidFill>
                <a:latin typeface="JetBrains Mono ExtraBold"/>
                <a:ea typeface="JetBrains Mono ExtraBold"/>
                <a:cs typeface="JetBrains Mono ExtraBold"/>
                <a:sym typeface="JetBrains Mono ExtraBold"/>
              </a:rPr>
              <a:t>@speakershandle</a:t>
            </a:r>
            <a:endParaRPr b="0" i="0" sz="2400" u="none" cap="none" strike="noStrike">
              <a:solidFill>
                <a:schemeClr val="dk1"/>
              </a:solidFill>
              <a:latin typeface="Calibri"/>
              <a:ea typeface="Calibri"/>
              <a:cs typeface="Calibri"/>
              <a:sym typeface="Calibri"/>
            </a:endParaRPr>
          </a:p>
        </p:txBody>
      </p:sp>
      <p:sp>
        <p:nvSpPr>
          <p:cNvPr id="544" name="Google Shape;544;p31"/>
          <p:cNvSpPr/>
          <p:nvPr/>
        </p:nvSpPr>
        <p:spPr>
          <a:xfrm>
            <a:off x="4491038" y="6057900"/>
            <a:ext cx="9296400" cy="504900"/>
          </a:xfrm>
          <a:prstGeom prst="rect">
            <a:avLst/>
          </a:prstGeom>
          <a:noFill/>
          <a:ln>
            <a:noFill/>
          </a:ln>
        </p:spPr>
        <p:txBody>
          <a:bodyPr anchorCtr="0" anchor="t" bIns="0" lIns="0" spcFirstLastPara="1" rIns="0" wrap="square" tIns="0">
            <a:noAutofit/>
          </a:bodyPr>
          <a:lstStyle/>
          <a:p>
            <a:pPr indent="0" lvl="0" marL="0" marR="0" rtl="0" algn="l">
              <a:lnSpc>
                <a:spcPct val="125015"/>
              </a:lnSpc>
              <a:spcBef>
                <a:spcPts val="0"/>
              </a:spcBef>
              <a:spcAft>
                <a:spcPts val="0"/>
              </a:spcAft>
              <a:buNone/>
            </a:pPr>
            <a:r>
              <a:rPr b="0" i="0" lang="en-US" sz="3150" u="none" cap="none" strike="noStrike">
                <a:solidFill>
                  <a:srgbClr val="E5E1E6"/>
                </a:solidFill>
                <a:latin typeface="JetBrains Mono ExtraBold"/>
                <a:ea typeface="JetBrains Mono ExtraBold"/>
                <a:cs typeface="JetBrains Mono ExtraBold"/>
                <a:sym typeface="JetBrains Mono ExtraBold"/>
              </a:rPr>
              <a:t>hacktoberfestevents@digitalocean.com</a:t>
            </a:r>
            <a:endParaRPr b="0" i="0" sz="3150" u="none" cap="none" strike="noStrike">
              <a:solidFill>
                <a:schemeClr val="dk1"/>
              </a:solidFill>
              <a:latin typeface="Calibri"/>
              <a:ea typeface="Calibri"/>
              <a:cs typeface="Calibri"/>
              <a:sym typeface="Calibri"/>
            </a:endParaRPr>
          </a:p>
        </p:txBody>
      </p:sp>
      <p:pic>
        <p:nvPicPr>
          <p:cNvPr id="545" name="Google Shape;545;p31"/>
          <p:cNvPicPr preferRelativeResize="0"/>
          <p:nvPr/>
        </p:nvPicPr>
        <p:blipFill>
          <a:blip r:embed="rId7">
            <a:alphaModFix/>
          </a:blip>
          <a:stretch>
            <a:fillRect/>
          </a:stretch>
        </p:blipFill>
        <p:spPr>
          <a:xfrm>
            <a:off x="5524500" y="2895729"/>
            <a:ext cx="7239001" cy="2438142"/>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70F1E"/>
        </a:solidFill>
      </p:bgPr>
    </p:bg>
    <p:spTree>
      <p:nvGrpSpPr>
        <p:cNvPr id="53" name="Shape 53"/>
        <p:cNvGrpSpPr/>
        <p:nvPr/>
      </p:nvGrpSpPr>
      <p:grpSpPr>
        <a:xfrm>
          <a:off x="0" y="0"/>
          <a:ext cx="0" cy="0"/>
          <a:chOff x="0" y="0"/>
          <a:chExt cx="0" cy="0"/>
        </a:xfrm>
      </p:grpSpPr>
      <p:pic>
        <p:nvPicPr>
          <p:cNvPr id="54" name="Google Shape;54;p5"/>
          <p:cNvPicPr preferRelativeResize="0"/>
          <p:nvPr/>
        </p:nvPicPr>
        <p:blipFill rotWithShape="1">
          <a:blip r:embed="rId3">
            <a:alphaModFix/>
          </a:blip>
          <a:srcRect b="22684" l="0" r="0" t="0"/>
          <a:stretch/>
        </p:blipFill>
        <p:spPr>
          <a:xfrm>
            <a:off x="0" y="0"/>
            <a:ext cx="18288000" cy="10287001"/>
          </a:xfrm>
          <a:prstGeom prst="rect">
            <a:avLst/>
          </a:prstGeom>
          <a:noFill/>
          <a:ln>
            <a:noFill/>
          </a:ln>
        </p:spPr>
      </p:pic>
      <p:pic>
        <p:nvPicPr>
          <p:cNvPr descr="preencoded.png" id="55" name="Google Shape;55;p5"/>
          <p:cNvPicPr preferRelativeResize="0"/>
          <p:nvPr/>
        </p:nvPicPr>
        <p:blipFill rotWithShape="1">
          <a:blip r:embed="rId4">
            <a:alphaModFix/>
          </a:blip>
          <a:srcRect b="0" l="0" r="0" t="0"/>
          <a:stretch/>
        </p:blipFill>
        <p:spPr>
          <a:xfrm>
            <a:off x="16840200" y="400050"/>
            <a:ext cx="400050" cy="400050"/>
          </a:xfrm>
          <a:prstGeom prst="rect">
            <a:avLst/>
          </a:prstGeom>
          <a:noFill/>
          <a:ln>
            <a:noFill/>
          </a:ln>
        </p:spPr>
      </p:pic>
      <p:pic>
        <p:nvPicPr>
          <p:cNvPr descr="preencoded.png" id="56" name="Google Shape;56;p5"/>
          <p:cNvPicPr preferRelativeResize="0"/>
          <p:nvPr/>
        </p:nvPicPr>
        <p:blipFill rotWithShape="1">
          <a:blip r:embed="rId5">
            <a:alphaModFix/>
          </a:blip>
          <a:srcRect b="0" l="0" r="0" t="0"/>
          <a:stretch/>
        </p:blipFill>
        <p:spPr>
          <a:xfrm>
            <a:off x="2428875" y="1228725"/>
            <a:ext cx="13430250" cy="7853362"/>
          </a:xfrm>
          <a:prstGeom prst="rect">
            <a:avLst/>
          </a:prstGeom>
          <a:noFill/>
          <a:ln>
            <a:noFill/>
          </a:ln>
        </p:spPr>
      </p:pic>
      <p:pic>
        <p:nvPicPr>
          <p:cNvPr descr="preencoded.png" id="57" name="Google Shape;57;p5"/>
          <p:cNvPicPr preferRelativeResize="0"/>
          <p:nvPr/>
        </p:nvPicPr>
        <p:blipFill rotWithShape="1">
          <a:blip r:embed="rId6">
            <a:alphaModFix/>
          </a:blip>
          <a:srcRect b="0" l="0" r="0" t="0"/>
          <a:stretch/>
        </p:blipFill>
        <p:spPr>
          <a:xfrm>
            <a:off x="9401175" y="1228725"/>
            <a:ext cx="6457950" cy="7853362"/>
          </a:xfrm>
          <a:prstGeom prst="rect">
            <a:avLst/>
          </a:prstGeom>
          <a:noFill/>
          <a:ln>
            <a:noFill/>
          </a:ln>
        </p:spPr>
      </p:pic>
      <p:sp>
        <p:nvSpPr>
          <p:cNvPr id="58" name="Google Shape;58;p5"/>
          <p:cNvSpPr/>
          <p:nvPr/>
        </p:nvSpPr>
        <p:spPr>
          <a:xfrm>
            <a:off x="14049375" y="9667875"/>
            <a:ext cx="3190875" cy="161925"/>
          </a:xfrm>
          <a:prstGeom prst="rect">
            <a:avLst/>
          </a:prstGeom>
          <a:noFill/>
          <a:ln>
            <a:noFill/>
          </a:ln>
        </p:spPr>
        <p:txBody>
          <a:bodyPr anchorCtr="0" anchor="t" bIns="0" lIns="0" spcFirstLastPara="1" rIns="0" wrap="square" tIns="0">
            <a:noAutofit/>
          </a:bodyPr>
          <a:lstStyle/>
          <a:p>
            <a:pPr indent="0" lvl="0" marL="0" marR="0" rtl="0" algn="r">
              <a:lnSpc>
                <a:spcPct val="133333"/>
              </a:lnSpc>
              <a:spcBef>
                <a:spcPts val="0"/>
              </a:spcBef>
              <a:spcAft>
                <a:spcPts val="0"/>
              </a:spcAft>
              <a:buNone/>
            </a:pPr>
            <a:r>
              <a:rPr b="0" i="0" lang="en-US" sz="900" u="none" cap="none" strike="noStrike">
                <a:solidFill>
                  <a:srgbClr val="E5E1E6"/>
                </a:solidFill>
                <a:latin typeface="JetBrains Mono"/>
                <a:ea typeface="JetBrains Mono"/>
                <a:cs typeface="JetBrains Mono"/>
                <a:sym typeface="JetBrains Mono"/>
              </a:rPr>
              <a:t>2022 HACKTOBERFEST. ALL RIGHTS RESERVED</a:t>
            </a:r>
            <a:endParaRPr b="0" i="0" sz="900" u="none" cap="none" strike="noStrike">
              <a:solidFill>
                <a:schemeClr val="dk1"/>
              </a:solidFill>
              <a:latin typeface="Calibri"/>
              <a:ea typeface="Calibri"/>
              <a:cs typeface="Calibri"/>
              <a:sym typeface="Calibri"/>
            </a:endParaRPr>
          </a:p>
        </p:txBody>
      </p:sp>
      <p:sp>
        <p:nvSpPr>
          <p:cNvPr id="59" name="Google Shape;59;p5"/>
          <p:cNvSpPr/>
          <p:nvPr/>
        </p:nvSpPr>
        <p:spPr>
          <a:xfrm>
            <a:off x="2714625" y="8143875"/>
            <a:ext cx="4371000" cy="3810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None/>
            </a:pPr>
            <a:r>
              <a:rPr b="0" i="0" lang="en-US" sz="2400" u="none" cap="none" strike="noStrike">
                <a:solidFill>
                  <a:srgbClr val="E5E1E6"/>
                </a:solidFill>
                <a:latin typeface="JetBrains Mono ExtraBold"/>
                <a:ea typeface="JetBrains Mono ExtraBold"/>
                <a:cs typeface="JetBrains Mono ExtraBold"/>
                <a:sym typeface="JetBrains Mono ExtraBold"/>
              </a:rPr>
              <a:t>NAME LASTNAME</a:t>
            </a:r>
            <a:endParaRPr b="0" i="0" sz="2400" u="none" cap="none" strike="noStrike">
              <a:solidFill>
                <a:schemeClr val="dk1"/>
              </a:solidFill>
              <a:latin typeface="Calibri"/>
              <a:ea typeface="Calibri"/>
              <a:cs typeface="Calibri"/>
              <a:sym typeface="Calibri"/>
            </a:endParaRPr>
          </a:p>
        </p:txBody>
      </p:sp>
      <p:sp>
        <p:nvSpPr>
          <p:cNvPr id="60" name="Google Shape;60;p5"/>
          <p:cNvSpPr/>
          <p:nvPr/>
        </p:nvSpPr>
        <p:spPr>
          <a:xfrm>
            <a:off x="2714625" y="8820150"/>
            <a:ext cx="3543300" cy="266700"/>
          </a:xfrm>
          <a:prstGeom prst="rect">
            <a:avLst/>
          </a:prstGeom>
          <a:noFill/>
          <a:ln>
            <a:noFill/>
          </a:ln>
        </p:spPr>
        <p:txBody>
          <a:bodyPr anchorCtr="0" anchor="t" bIns="0" lIns="0" spcFirstLastPara="1" rIns="0" wrap="square" tIns="0">
            <a:noAutofit/>
          </a:bodyPr>
          <a:lstStyle/>
          <a:p>
            <a:pPr indent="0" lvl="0" marL="0" marR="0" rtl="0" algn="l">
              <a:lnSpc>
                <a:spcPct val="125030"/>
              </a:lnSpc>
              <a:spcBef>
                <a:spcPts val="0"/>
              </a:spcBef>
              <a:spcAft>
                <a:spcPts val="0"/>
              </a:spcAft>
              <a:buNone/>
            </a:pPr>
            <a:r>
              <a:rPr b="0" i="0" lang="en-US" sz="1650" u="none" cap="none" strike="noStrike">
                <a:solidFill>
                  <a:srgbClr val="E5E1E6"/>
                </a:solidFill>
                <a:latin typeface="JetBrains Mono ExtraBold"/>
                <a:ea typeface="JetBrains Mono ExtraBold"/>
                <a:cs typeface="JetBrains Mono ExtraBold"/>
                <a:sym typeface="JetBrains Mono ExtraBold"/>
              </a:rPr>
              <a:t>Job title, Company here</a:t>
            </a:r>
            <a:endParaRPr b="0" i="0" sz="1650" u="none" cap="none" strike="noStrike">
              <a:solidFill>
                <a:schemeClr val="dk1"/>
              </a:solidFill>
              <a:latin typeface="Calibri"/>
              <a:ea typeface="Calibri"/>
              <a:cs typeface="Calibri"/>
              <a:sym typeface="Calibri"/>
            </a:endParaRPr>
          </a:p>
        </p:txBody>
      </p:sp>
      <p:sp>
        <p:nvSpPr>
          <p:cNvPr id="61" name="Google Shape;61;p5"/>
          <p:cNvSpPr/>
          <p:nvPr/>
        </p:nvSpPr>
        <p:spPr>
          <a:xfrm>
            <a:off x="9686925" y="8143875"/>
            <a:ext cx="4371000" cy="3810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None/>
            </a:pPr>
            <a:r>
              <a:rPr b="0" i="0" lang="en-US" sz="2400" u="none" cap="none" strike="noStrike">
                <a:solidFill>
                  <a:srgbClr val="E5E1E6"/>
                </a:solidFill>
                <a:latin typeface="JetBrains Mono ExtraBold"/>
                <a:ea typeface="JetBrains Mono ExtraBold"/>
                <a:cs typeface="JetBrains Mono ExtraBold"/>
                <a:sym typeface="JetBrains Mono ExtraBold"/>
              </a:rPr>
              <a:t>NAME LASTNAME</a:t>
            </a:r>
            <a:endParaRPr b="0" i="0" sz="2400" u="none" cap="none" strike="noStrike">
              <a:solidFill>
                <a:schemeClr val="dk1"/>
              </a:solidFill>
              <a:latin typeface="Calibri"/>
              <a:ea typeface="Calibri"/>
              <a:cs typeface="Calibri"/>
              <a:sym typeface="Calibri"/>
            </a:endParaRPr>
          </a:p>
        </p:txBody>
      </p:sp>
      <p:sp>
        <p:nvSpPr>
          <p:cNvPr id="62" name="Google Shape;62;p5"/>
          <p:cNvSpPr/>
          <p:nvPr/>
        </p:nvSpPr>
        <p:spPr>
          <a:xfrm>
            <a:off x="9686925" y="8820150"/>
            <a:ext cx="4371000" cy="266700"/>
          </a:xfrm>
          <a:prstGeom prst="rect">
            <a:avLst/>
          </a:prstGeom>
          <a:noFill/>
          <a:ln>
            <a:noFill/>
          </a:ln>
        </p:spPr>
        <p:txBody>
          <a:bodyPr anchorCtr="0" anchor="t" bIns="0" lIns="0" spcFirstLastPara="1" rIns="0" wrap="square" tIns="0">
            <a:noAutofit/>
          </a:bodyPr>
          <a:lstStyle/>
          <a:p>
            <a:pPr indent="0" lvl="0" marL="0" marR="0" rtl="0" algn="l">
              <a:lnSpc>
                <a:spcPct val="125030"/>
              </a:lnSpc>
              <a:spcBef>
                <a:spcPts val="0"/>
              </a:spcBef>
              <a:spcAft>
                <a:spcPts val="0"/>
              </a:spcAft>
              <a:buNone/>
            </a:pPr>
            <a:r>
              <a:rPr b="0" i="0" lang="en-US" sz="1650" u="none" cap="none" strike="noStrike">
                <a:solidFill>
                  <a:srgbClr val="E5E1E6"/>
                </a:solidFill>
                <a:latin typeface="JetBrains Mono ExtraBold"/>
                <a:ea typeface="JetBrains Mono ExtraBold"/>
                <a:cs typeface="JetBrains Mono ExtraBold"/>
                <a:sym typeface="JetBrains Mono ExtraBold"/>
              </a:rPr>
              <a:t>Job title, Company here</a:t>
            </a:r>
            <a:endParaRPr b="0" i="0" sz="1650" u="none" cap="none" strike="noStrike">
              <a:solidFill>
                <a:schemeClr val="dk1"/>
              </a:solidFill>
              <a:latin typeface="Calibri"/>
              <a:ea typeface="Calibri"/>
              <a:cs typeface="Calibri"/>
              <a:sym typeface="Calibri"/>
            </a:endParaRPr>
          </a:p>
        </p:txBody>
      </p:sp>
      <p:sp>
        <p:nvSpPr>
          <p:cNvPr id="63" name="Google Shape;63;p5"/>
          <p:cNvSpPr/>
          <p:nvPr/>
        </p:nvSpPr>
        <p:spPr>
          <a:xfrm>
            <a:off x="3886200" y="4200525"/>
            <a:ext cx="3543300" cy="428625"/>
          </a:xfrm>
          <a:prstGeom prst="rect">
            <a:avLst/>
          </a:prstGeom>
          <a:noFill/>
          <a:ln>
            <a:noFill/>
          </a:ln>
        </p:spPr>
        <p:txBody>
          <a:bodyPr anchorCtr="0" anchor="t" bIns="0" lIns="0" spcFirstLastPara="1" rIns="0" wrap="square" tIns="0">
            <a:noAutofit/>
          </a:bodyPr>
          <a:lstStyle/>
          <a:p>
            <a:pPr indent="0" lvl="0" marL="0" marR="0" rtl="0" algn="l">
              <a:lnSpc>
                <a:spcPct val="124972"/>
              </a:lnSpc>
              <a:spcBef>
                <a:spcPts val="0"/>
              </a:spcBef>
              <a:spcAft>
                <a:spcPts val="0"/>
              </a:spcAft>
              <a:buNone/>
            </a:pPr>
            <a:r>
              <a:rPr b="0" i="0" lang="en-US" sz="2711" u="none" cap="none" strike="noStrike">
                <a:solidFill>
                  <a:srgbClr val="1E1E1E"/>
                </a:solidFill>
                <a:latin typeface="JetBrains Mono ExtraBold"/>
                <a:ea typeface="JetBrains Mono ExtraBold"/>
                <a:cs typeface="JetBrains Mono ExtraBold"/>
                <a:sym typeface="JetBrains Mono ExtraBold"/>
              </a:rPr>
              <a:t>Place Holder Image</a:t>
            </a:r>
            <a:endParaRPr b="0" i="0" sz="2711" u="none" cap="none" strike="noStrike">
              <a:solidFill>
                <a:schemeClr val="dk1"/>
              </a:solidFill>
              <a:latin typeface="Calibri"/>
              <a:ea typeface="Calibri"/>
              <a:cs typeface="Calibri"/>
              <a:sym typeface="Calibri"/>
            </a:endParaRPr>
          </a:p>
        </p:txBody>
      </p:sp>
      <p:sp>
        <p:nvSpPr>
          <p:cNvPr id="64" name="Google Shape;64;p5"/>
          <p:cNvSpPr/>
          <p:nvPr/>
        </p:nvSpPr>
        <p:spPr>
          <a:xfrm>
            <a:off x="10858500" y="4200525"/>
            <a:ext cx="3543300" cy="428625"/>
          </a:xfrm>
          <a:prstGeom prst="rect">
            <a:avLst/>
          </a:prstGeom>
          <a:noFill/>
          <a:ln>
            <a:noFill/>
          </a:ln>
        </p:spPr>
        <p:txBody>
          <a:bodyPr anchorCtr="0" anchor="t" bIns="0" lIns="0" spcFirstLastPara="1" rIns="0" wrap="square" tIns="0">
            <a:noAutofit/>
          </a:bodyPr>
          <a:lstStyle/>
          <a:p>
            <a:pPr indent="0" lvl="0" marL="0" marR="0" rtl="0" algn="l">
              <a:lnSpc>
                <a:spcPct val="124972"/>
              </a:lnSpc>
              <a:spcBef>
                <a:spcPts val="0"/>
              </a:spcBef>
              <a:spcAft>
                <a:spcPts val="0"/>
              </a:spcAft>
              <a:buNone/>
            </a:pPr>
            <a:r>
              <a:rPr b="0" i="0" lang="en-US" sz="2711" u="none" cap="none" strike="noStrike">
                <a:solidFill>
                  <a:srgbClr val="1E1E1E"/>
                </a:solidFill>
                <a:latin typeface="JetBrains Mono ExtraBold"/>
                <a:ea typeface="JetBrains Mono ExtraBold"/>
                <a:cs typeface="JetBrains Mono ExtraBold"/>
                <a:sym typeface="JetBrains Mono ExtraBold"/>
              </a:rPr>
              <a:t>Place Holder Image</a:t>
            </a:r>
            <a:endParaRPr b="0" i="0" sz="2711" u="none" cap="none" strike="noStrike">
              <a:solidFill>
                <a:schemeClr val="dk1"/>
              </a:solidFill>
              <a:latin typeface="Calibri"/>
              <a:ea typeface="Calibri"/>
              <a:cs typeface="Calibri"/>
              <a:sym typeface="Calibri"/>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70F1E"/>
        </a:solidFill>
      </p:bgPr>
    </p:bg>
    <p:spTree>
      <p:nvGrpSpPr>
        <p:cNvPr id="550" name="Shape 550"/>
        <p:cNvGrpSpPr/>
        <p:nvPr/>
      </p:nvGrpSpPr>
      <p:grpSpPr>
        <a:xfrm>
          <a:off x="0" y="0"/>
          <a:ext cx="0" cy="0"/>
          <a:chOff x="0" y="0"/>
          <a:chExt cx="0" cy="0"/>
        </a:xfrm>
      </p:grpSpPr>
      <p:pic>
        <p:nvPicPr>
          <p:cNvPr id="551" name="Google Shape;551;p32"/>
          <p:cNvPicPr preferRelativeResize="0"/>
          <p:nvPr/>
        </p:nvPicPr>
        <p:blipFill rotWithShape="1">
          <a:blip r:embed="rId3">
            <a:alphaModFix/>
          </a:blip>
          <a:srcRect b="22684" l="0" r="0" t="0"/>
          <a:stretch/>
        </p:blipFill>
        <p:spPr>
          <a:xfrm>
            <a:off x="0" y="0"/>
            <a:ext cx="18288000" cy="10287001"/>
          </a:xfrm>
          <a:prstGeom prst="rect">
            <a:avLst/>
          </a:prstGeom>
          <a:noFill/>
          <a:ln>
            <a:noFill/>
          </a:ln>
        </p:spPr>
      </p:pic>
      <p:pic>
        <p:nvPicPr>
          <p:cNvPr descr="preencoded.png" id="552" name="Google Shape;552;p32"/>
          <p:cNvPicPr preferRelativeResize="0"/>
          <p:nvPr/>
        </p:nvPicPr>
        <p:blipFill rotWithShape="1">
          <a:blip r:embed="rId4">
            <a:alphaModFix/>
          </a:blip>
          <a:srcRect b="0" l="0" r="0" t="0"/>
          <a:stretch/>
        </p:blipFill>
        <p:spPr>
          <a:xfrm>
            <a:off x="16840200" y="400050"/>
            <a:ext cx="400050" cy="400050"/>
          </a:xfrm>
          <a:prstGeom prst="rect">
            <a:avLst/>
          </a:prstGeom>
          <a:noFill/>
          <a:ln>
            <a:noFill/>
          </a:ln>
        </p:spPr>
      </p:pic>
      <p:pic>
        <p:nvPicPr>
          <p:cNvPr descr="preencoded.png" id="553" name="Google Shape;553;p32"/>
          <p:cNvPicPr preferRelativeResize="0"/>
          <p:nvPr/>
        </p:nvPicPr>
        <p:blipFill rotWithShape="1">
          <a:blip r:embed="rId5">
            <a:alphaModFix/>
          </a:blip>
          <a:srcRect b="0" l="0" r="0" t="0"/>
          <a:stretch/>
        </p:blipFill>
        <p:spPr>
          <a:xfrm>
            <a:off x="0" y="10172700"/>
            <a:ext cx="18288000" cy="114300"/>
          </a:xfrm>
          <a:prstGeom prst="rect">
            <a:avLst/>
          </a:prstGeom>
          <a:noFill/>
          <a:ln>
            <a:noFill/>
          </a:ln>
        </p:spPr>
      </p:pic>
      <p:pic>
        <p:nvPicPr>
          <p:cNvPr descr="preencoded.png" id="554" name="Google Shape;554;p32"/>
          <p:cNvPicPr preferRelativeResize="0"/>
          <p:nvPr/>
        </p:nvPicPr>
        <p:blipFill rotWithShape="1">
          <a:blip r:embed="rId6">
            <a:alphaModFix/>
          </a:blip>
          <a:srcRect b="0" l="0" r="0" t="0"/>
          <a:stretch/>
        </p:blipFill>
        <p:spPr>
          <a:xfrm>
            <a:off x="1524000" y="7410450"/>
            <a:ext cx="3543300" cy="1390650"/>
          </a:xfrm>
          <a:prstGeom prst="rect">
            <a:avLst/>
          </a:prstGeom>
          <a:noFill/>
          <a:ln>
            <a:noFill/>
          </a:ln>
        </p:spPr>
      </p:pic>
      <p:pic>
        <p:nvPicPr>
          <p:cNvPr descr="preencoded.png" id="555" name="Google Shape;555;p32"/>
          <p:cNvPicPr preferRelativeResize="0"/>
          <p:nvPr/>
        </p:nvPicPr>
        <p:blipFill rotWithShape="1">
          <a:blip r:embed="rId7">
            <a:alphaModFix/>
          </a:blip>
          <a:srcRect b="0" l="0" r="0" t="0"/>
          <a:stretch/>
        </p:blipFill>
        <p:spPr>
          <a:xfrm>
            <a:off x="1524000" y="7410450"/>
            <a:ext cx="12372975" cy="1390650"/>
          </a:xfrm>
          <a:prstGeom prst="rect">
            <a:avLst/>
          </a:prstGeom>
          <a:noFill/>
          <a:ln>
            <a:noFill/>
          </a:ln>
        </p:spPr>
      </p:pic>
      <p:pic>
        <p:nvPicPr>
          <p:cNvPr descr="preencoded.png" id="556" name="Google Shape;556;p32"/>
          <p:cNvPicPr preferRelativeResize="0"/>
          <p:nvPr/>
        </p:nvPicPr>
        <p:blipFill rotWithShape="1">
          <a:blip r:embed="rId8">
            <a:alphaModFix/>
          </a:blip>
          <a:srcRect b="0" l="0" r="0" t="0"/>
          <a:stretch/>
        </p:blipFill>
        <p:spPr>
          <a:xfrm>
            <a:off x="3676650" y="7410450"/>
            <a:ext cx="1389831" cy="1389831"/>
          </a:xfrm>
          <a:prstGeom prst="rect">
            <a:avLst/>
          </a:prstGeom>
          <a:noFill/>
          <a:ln>
            <a:noFill/>
          </a:ln>
        </p:spPr>
      </p:pic>
      <p:pic>
        <p:nvPicPr>
          <p:cNvPr descr="preencoded.png" id="557" name="Google Shape;557;p32"/>
          <p:cNvPicPr preferRelativeResize="0"/>
          <p:nvPr/>
        </p:nvPicPr>
        <p:blipFill rotWithShape="1">
          <a:blip r:embed="rId9">
            <a:alphaModFix/>
          </a:blip>
          <a:srcRect b="0" l="0" r="0" t="0"/>
          <a:stretch/>
        </p:blipFill>
        <p:spPr>
          <a:xfrm>
            <a:off x="13668375" y="8486775"/>
            <a:ext cx="589771" cy="311832"/>
          </a:xfrm>
          <a:prstGeom prst="rect">
            <a:avLst/>
          </a:prstGeom>
          <a:noFill/>
          <a:ln>
            <a:noFill/>
          </a:ln>
        </p:spPr>
      </p:pic>
      <p:pic>
        <p:nvPicPr>
          <p:cNvPr descr="preencoded.png" id="558" name="Google Shape;558;p32"/>
          <p:cNvPicPr preferRelativeResize="0"/>
          <p:nvPr/>
        </p:nvPicPr>
        <p:blipFill rotWithShape="1">
          <a:blip r:embed="rId10">
            <a:alphaModFix/>
          </a:blip>
          <a:srcRect b="0" l="0" r="0" t="0"/>
          <a:stretch/>
        </p:blipFill>
        <p:spPr>
          <a:xfrm>
            <a:off x="15354300" y="8486775"/>
            <a:ext cx="589771" cy="311832"/>
          </a:xfrm>
          <a:prstGeom prst="rect">
            <a:avLst/>
          </a:prstGeom>
          <a:noFill/>
          <a:ln>
            <a:noFill/>
          </a:ln>
        </p:spPr>
      </p:pic>
      <p:pic>
        <p:nvPicPr>
          <p:cNvPr descr="preencoded.png" id="559" name="Google Shape;559;p32"/>
          <p:cNvPicPr preferRelativeResize="0"/>
          <p:nvPr/>
        </p:nvPicPr>
        <p:blipFill rotWithShape="1">
          <a:blip r:embed="rId11">
            <a:alphaModFix/>
          </a:blip>
          <a:srcRect b="0" l="0" r="0" t="0"/>
          <a:stretch/>
        </p:blipFill>
        <p:spPr>
          <a:xfrm>
            <a:off x="14087475" y="8486775"/>
            <a:ext cx="589771" cy="311832"/>
          </a:xfrm>
          <a:prstGeom prst="rect">
            <a:avLst/>
          </a:prstGeom>
          <a:noFill/>
          <a:ln>
            <a:noFill/>
          </a:ln>
        </p:spPr>
      </p:pic>
      <p:pic>
        <p:nvPicPr>
          <p:cNvPr descr="preencoded.png" id="560" name="Google Shape;560;p32"/>
          <p:cNvPicPr preferRelativeResize="0"/>
          <p:nvPr/>
        </p:nvPicPr>
        <p:blipFill rotWithShape="1">
          <a:blip r:embed="rId12">
            <a:alphaModFix/>
          </a:blip>
          <a:srcRect b="0" l="0" r="0" t="0"/>
          <a:stretch/>
        </p:blipFill>
        <p:spPr>
          <a:xfrm>
            <a:off x="15782925" y="8486775"/>
            <a:ext cx="589771" cy="311832"/>
          </a:xfrm>
          <a:prstGeom prst="rect">
            <a:avLst/>
          </a:prstGeom>
          <a:noFill/>
          <a:ln>
            <a:noFill/>
          </a:ln>
        </p:spPr>
      </p:pic>
      <p:pic>
        <p:nvPicPr>
          <p:cNvPr descr="preencoded.png" id="561" name="Google Shape;561;p32"/>
          <p:cNvPicPr preferRelativeResize="0"/>
          <p:nvPr/>
        </p:nvPicPr>
        <p:blipFill rotWithShape="1">
          <a:blip r:embed="rId13">
            <a:alphaModFix/>
          </a:blip>
          <a:srcRect b="0" l="0" r="0" t="0"/>
          <a:stretch/>
        </p:blipFill>
        <p:spPr>
          <a:xfrm>
            <a:off x="14516100" y="8486775"/>
            <a:ext cx="589771" cy="311832"/>
          </a:xfrm>
          <a:prstGeom prst="rect">
            <a:avLst/>
          </a:prstGeom>
          <a:noFill/>
          <a:ln>
            <a:noFill/>
          </a:ln>
        </p:spPr>
      </p:pic>
      <p:pic>
        <p:nvPicPr>
          <p:cNvPr descr="preencoded.png" id="562" name="Google Shape;562;p32"/>
          <p:cNvPicPr preferRelativeResize="0"/>
          <p:nvPr/>
        </p:nvPicPr>
        <p:blipFill rotWithShape="1">
          <a:blip r:embed="rId14">
            <a:alphaModFix/>
          </a:blip>
          <a:srcRect b="0" l="0" r="0" t="0"/>
          <a:stretch/>
        </p:blipFill>
        <p:spPr>
          <a:xfrm>
            <a:off x="16202025" y="8486775"/>
            <a:ext cx="589771" cy="311832"/>
          </a:xfrm>
          <a:prstGeom prst="rect">
            <a:avLst/>
          </a:prstGeom>
          <a:noFill/>
          <a:ln>
            <a:noFill/>
          </a:ln>
        </p:spPr>
      </p:pic>
      <p:pic>
        <p:nvPicPr>
          <p:cNvPr descr="preencoded.png" id="563" name="Google Shape;563;p32"/>
          <p:cNvPicPr preferRelativeResize="0"/>
          <p:nvPr/>
        </p:nvPicPr>
        <p:blipFill rotWithShape="1">
          <a:blip r:embed="rId15">
            <a:alphaModFix/>
          </a:blip>
          <a:srcRect b="0" l="0" r="0" t="0"/>
          <a:stretch/>
        </p:blipFill>
        <p:spPr>
          <a:xfrm>
            <a:off x="14935200" y="8486775"/>
            <a:ext cx="589771" cy="311832"/>
          </a:xfrm>
          <a:prstGeom prst="rect">
            <a:avLst/>
          </a:prstGeom>
          <a:noFill/>
          <a:ln>
            <a:noFill/>
          </a:ln>
        </p:spPr>
      </p:pic>
      <p:pic>
        <p:nvPicPr>
          <p:cNvPr descr="preencoded.png" id="564" name="Google Shape;564;p32"/>
          <p:cNvPicPr preferRelativeResize="0"/>
          <p:nvPr/>
        </p:nvPicPr>
        <p:blipFill rotWithShape="1">
          <a:blip r:embed="rId16">
            <a:alphaModFix/>
          </a:blip>
          <a:srcRect b="0" l="0" r="0" t="0"/>
          <a:stretch/>
        </p:blipFill>
        <p:spPr>
          <a:xfrm>
            <a:off x="16621125" y="8486775"/>
            <a:ext cx="589771" cy="311832"/>
          </a:xfrm>
          <a:prstGeom prst="rect">
            <a:avLst/>
          </a:prstGeom>
          <a:noFill/>
          <a:ln>
            <a:noFill/>
          </a:ln>
        </p:spPr>
      </p:pic>
      <p:pic>
        <p:nvPicPr>
          <p:cNvPr descr="preencoded.png" id="565" name="Google Shape;565;p32"/>
          <p:cNvPicPr preferRelativeResize="0"/>
          <p:nvPr/>
        </p:nvPicPr>
        <p:blipFill rotWithShape="1">
          <a:blip r:embed="rId17">
            <a:alphaModFix/>
          </a:blip>
          <a:srcRect b="0" l="0" r="0" t="0"/>
          <a:stretch/>
        </p:blipFill>
        <p:spPr>
          <a:xfrm>
            <a:off x="14116050" y="6943725"/>
            <a:ext cx="3143250" cy="361950"/>
          </a:xfrm>
          <a:prstGeom prst="rect">
            <a:avLst/>
          </a:prstGeom>
          <a:noFill/>
          <a:ln>
            <a:noFill/>
          </a:ln>
        </p:spPr>
      </p:pic>
      <p:pic>
        <p:nvPicPr>
          <p:cNvPr descr="preencoded.png" id="566" name="Google Shape;566;p32"/>
          <p:cNvPicPr preferRelativeResize="0"/>
          <p:nvPr/>
        </p:nvPicPr>
        <p:blipFill rotWithShape="1">
          <a:blip r:embed="rId18">
            <a:alphaModFix/>
          </a:blip>
          <a:srcRect b="0" l="0" r="0" t="0"/>
          <a:stretch/>
        </p:blipFill>
        <p:spPr>
          <a:xfrm>
            <a:off x="14201775" y="7410450"/>
            <a:ext cx="904875" cy="904875"/>
          </a:xfrm>
          <a:prstGeom prst="rect">
            <a:avLst/>
          </a:prstGeom>
          <a:noFill/>
          <a:ln>
            <a:noFill/>
          </a:ln>
        </p:spPr>
      </p:pic>
      <p:pic>
        <p:nvPicPr>
          <p:cNvPr descr="preencoded.png" id="567" name="Google Shape;567;p32"/>
          <p:cNvPicPr preferRelativeResize="0"/>
          <p:nvPr/>
        </p:nvPicPr>
        <p:blipFill rotWithShape="1">
          <a:blip r:embed="rId19">
            <a:alphaModFix/>
          </a:blip>
          <a:srcRect b="0" l="0" r="0" t="0"/>
          <a:stretch/>
        </p:blipFill>
        <p:spPr>
          <a:xfrm>
            <a:off x="15249525" y="7410450"/>
            <a:ext cx="2009775" cy="295275"/>
          </a:xfrm>
          <a:prstGeom prst="rect">
            <a:avLst/>
          </a:prstGeom>
          <a:noFill/>
          <a:ln>
            <a:noFill/>
          </a:ln>
        </p:spPr>
      </p:pic>
      <p:pic>
        <p:nvPicPr>
          <p:cNvPr descr="preencoded.png" id="568" name="Google Shape;568;p32"/>
          <p:cNvPicPr preferRelativeResize="0"/>
          <p:nvPr/>
        </p:nvPicPr>
        <p:blipFill rotWithShape="1">
          <a:blip r:embed="rId20">
            <a:alphaModFix/>
          </a:blip>
          <a:srcRect b="0" l="0" r="0" t="0"/>
          <a:stretch/>
        </p:blipFill>
        <p:spPr>
          <a:xfrm>
            <a:off x="15354300" y="7524750"/>
            <a:ext cx="1162050" cy="76200"/>
          </a:xfrm>
          <a:prstGeom prst="rect">
            <a:avLst/>
          </a:prstGeom>
          <a:noFill/>
          <a:ln>
            <a:noFill/>
          </a:ln>
        </p:spPr>
      </p:pic>
      <p:pic>
        <p:nvPicPr>
          <p:cNvPr descr="preencoded.png" id="569" name="Google Shape;569;p32"/>
          <p:cNvPicPr preferRelativeResize="0"/>
          <p:nvPr/>
        </p:nvPicPr>
        <p:blipFill rotWithShape="1">
          <a:blip r:embed="rId21">
            <a:alphaModFix/>
          </a:blip>
          <a:srcRect b="0" l="0" r="0" t="0"/>
          <a:stretch/>
        </p:blipFill>
        <p:spPr>
          <a:xfrm>
            <a:off x="15249525" y="7867650"/>
            <a:ext cx="450633" cy="444117"/>
          </a:xfrm>
          <a:prstGeom prst="rect">
            <a:avLst/>
          </a:prstGeom>
          <a:noFill/>
          <a:ln>
            <a:noFill/>
          </a:ln>
        </p:spPr>
      </p:pic>
      <p:pic>
        <p:nvPicPr>
          <p:cNvPr descr="preencoded.png" id="570" name="Google Shape;570;p32"/>
          <p:cNvPicPr preferRelativeResize="0"/>
          <p:nvPr/>
        </p:nvPicPr>
        <p:blipFill rotWithShape="1">
          <a:blip r:embed="rId22">
            <a:alphaModFix/>
          </a:blip>
          <a:srcRect b="0" l="0" r="0" t="0"/>
          <a:stretch/>
        </p:blipFill>
        <p:spPr>
          <a:xfrm>
            <a:off x="16021050" y="7867650"/>
            <a:ext cx="450633" cy="444117"/>
          </a:xfrm>
          <a:prstGeom prst="rect">
            <a:avLst/>
          </a:prstGeom>
          <a:noFill/>
          <a:ln>
            <a:noFill/>
          </a:ln>
        </p:spPr>
      </p:pic>
      <p:pic>
        <p:nvPicPr>
          <p:cNvPr descr="preencoded.png" id="571" name="Google Shape;571;p32"/>
          <p:cNvPicPr preferRelativeResize="0"/>
          <p:nvPr/>
        </p:nvPicPr>
        <p:blipFill rotWithShape="1">
          <a:blip r:embed="rId23">
            <a:alphaModFix/>
          </a:blip>
          <a:srcRect b="0" l="0" r="0" t="0"/>
          <a:stretch/>
        </p:blipFill>
        <p:spPr>
          <a:xfrm>
            <a:off x="16811625" y="7867650"/>
            <a:ext cx="450633" cy="444117"/>
          </a:xfrm>
          <a:prstGeom prst="rect">
            <a:avLst/>
          </a:prstGeom>
          <a:noFill/>
          <a:ln>
            <a:noFill/>
          </a:ln>
        </p:spPr>
      </p:pic>
      <p:pic>
        <p:nvPicPr>
          <p:cNvPr descr="preencoded.png" id="572" name="Google Shape;572;p32"/>
          <p:cNvPicPr preferRelativeResize="0"/>
          <p:nvPr/>
        </p:nvPicPr>
        <p:blipFill rotWithShape="1">
          <a:blip r:embed="rId24">
            <a:alphaModFix/>
          </a:blip>
          <a:srcRect b="0" l="0" r="0" t="0"/>
          <a:stretch/>
        </p:blipFill>
        <p:spPr>
          <a:xfrm>
            <a:off x="1057275" y="771525"/>
            <a:ext cx="16198881" cy="6534150"/>
          </a:xfrm>
          <a:prstGeom prst="rect">
            <a:avLst/>
          </a:prstGeom>
          <a:noFill/>
          <a:ln>
            <a:noFill/>
          </a:ln>
        </p:spPr>
      </p:pic>
      <p:sp>
        <p:nvSpPr>
          <p:cNvPr id="573" name="Google Shape;573;p32"/>
          <p:cNvSpPr/>
          <p:nvPr/>
        </p:nvSpPr>
        <p:spPr>
          <a:xfrm>
            <a:off x="1047750" y="485775"/>
            <a:ext cx="2228850" cy="228600"/>
          </a:xfrm>
          <a:prstGeom prst="rect">
            <a:avLst/>
          </a:prstGeom>
          <a:noFill/>
          <a:ln>
            <a:noFill/>
          </a:ln>
        </p:spPr>
        <p:txBody>
          <a:bodyPr anchorCtr="0" anchor="t" bIns="0" lIns="0" spcFirstLastPara="1" rIns="0" wrap="square" tIns="0">
            <a:noAutofit/>
          </a:bodyPr>
          <a:lstStyle/>
          <a:p>
            <a:pPr indent="0" lvl="0" marL="0" marR="0" rtl="0" algn="l">
              <a:lnSpc>
                <a:spcPct val="171428"/>
              </a:lnSpc>
              <a:spcBef>
                <a:spcPts val="0"/>
              </a:spcBef>
              <a:spcAft>
                <a:spcPts val="0"/>
              </a:spcAft>
              <a:buNone/>
            </a:pPr>
            <a:r>
              <a:rPr b="0" i="0" lang="en-US" sz="1050" u="none" cap="none" strike="noStrike">
                <a:solidFill>
                  <a:srgbClr val="E5E1E6"/>
                </a:solidFill>
                <a:latin typeface="JetBrains Mono ExtraBold"/>
                <a:ea typeface="JetBrains Mono ExtraBold"/>
                <a:cs typeface="JetBrains Mono ExtraBold"/>
                <a:sym typeface="JetBrains Mono ExtraBold"/>
              </a:rPr>
              <a:t>DigitalOcean / </a:t>
            </a:r>
            <a:r>
              <a:rPr b="0" i="0" lang="en-US" sz="1050" u="none" cap="none" strike="noStrike">
                <a:solidFill>
                  <a:srgbClr val="B4FF39"/>
                </a:solidFill>
                <a:latin typeface="JetBrains Mono ExtraBold"/>
                <a:ea typeface="JetBrains Mono ExtraBold"/>
                <a:cs typeface="JetBrains Mono ExtraBold"/>
                <a:sym typeface="JetBrains Mono ExtraBold"/>
              </a:rPr>
              <a:t>The legacy</a:t>
            </a:r>
            <a:endParaRPr b="0" i="0" sz="1050" u="none" cap="none" strike="noStrike">
              <a:solidFill>
                <a:schemeClr val="dk1"/>
              </a:solidFill>
              <a:latin typeface="Calibri"/>
              <a:ea typeface="Calibri"/>
              <a:cs typeface="Calibri"/>
              <a:sym typeface="Calibri"/>
            </a:endParaRPr>
          </a:p>
        </p:txBody>
      </p:sp>
      <p:sp>
        <p:nvSpPr>
          <p:cNvPr id="574" name="Google Shape;574;p32"/>
          <p:cNvSpPr/>
          <p:nvPr/>
        </p:nvSpPr>
        <p:spPr>
          <a:xfrm>
            <a:off x="14049375" y="9667875"/>
            <a:ext cx="3190875" cy="161925"/>
          </a:xfrm>
          <a:prstGeom prst="rect">
            <a:avLst/>
          </a:prstGeom>
          <a:noFill/>
          <a:ln>
            <a:noFill/>
          </a:ln>
        </p:spPr>
        <p:txBody>
          <a:bodyPr anchorCtr="0" anchor="t" bIns="0" lIns="0" spcFirstLastPara="1" rIns="0" wrap="square" tIns="0">
            <a:noAutofit/>
          </a:bodyPr>
          <a:lstStyle/>
          <a:p>
            <a:pPr indent="0" lvl="0" marL="0" marR="0" rtl="0" algn="r">
              <a:lnSpc>
                <a:spcPct val="133333"/>
              </a:lnSpc>
              <a:spcBef>
                <a:spcPts val="0"/>
              </a:spcBef>
              <a:spcAft>
                <a:spcPts val="0"/>
              </a:spcAft>
              <a:buNone/>
            </a:pPr>
            <a:r>
              <a:rPr b="0" i="0" lang="en-US" sz="900" u="none" cap="none" strike="noStrike">
                <a:solidFill>
                  <a:srgbClr val="E5E1E6"/>
                </a:solidFill>
                <a:latin typeface="JetBrains Mono"/>
                <a:ea typeface="JetBrains Mono"/>
                <a:cs typeface="JetBrains Mono"/>
                <a:sym typeface="JetBrains Mono"/>
              </a:rPr>
              <a:t>2022 HACKTOBERFEST. ALL RIGHTS RESERVED</a:t>
            </a:r>
            <a:endParaRPr b="0" i="0" sz="900" u="none" cap="none" strike="noStrike">
              <a:solidFill>
                <a:schemeClr val="dk1"/>
              </a:solidFill>
              <a:latin typeface="Calibri"/>
              <a:ea typeface="Calibri"/>
              <a:cs typeface="Calibri"/>
              <a:sym typeface="Calibri"/>
            </a:endParaRPr>
          </a:p>
        </p:txBody>
      </p:sp>
      <p:sp>
        <p:nvSpPr>
          <p:cNvPr id="575" name="Google Shape;575;p32"/>
          <p:cNvSpPr/>
          <p:nvPr/>
        </p:nvSpPr>
        <p:spPr>
          <a:xfrm>
            <a:off x="5460104" y="8358325"/>
            <a:ext cx="5133000" cy="266700"/>
          </a:xfrm>
          <a:prstGeom prst="rect">
            <a:avLst/>
          </a:prstGeom>
          <a:noFill/>
          <a:ln>
            <a:noFill/>
          </a:ln>
        </p:spPr>
        <p:txBody>
          <a:bodyPr anchorCtr="0" anchor="t" bIns="0" lIns="0" spcFirstLastPara="1" rIns="0" wrap="square" tIns="0">
            <a:noAutofit/>
          </a:bodyPr>
          <a:lstStyle/>
          <a:p>
            <a:pPr indent="0" lvl="0" marL="0" marR="0" rtl="0" algn="l">
              <a:lnSpc>
                <a:spcPct val="125030"/>
              </a:lnSpc>
              <a:spcBef>
                <a:spcPts val="0"/>
              </a:spcBef>
              <a:spcAft>
                <a:spcPts val="0"/>
              </a:spcAft>
              <a:buNone/>
            </a:pPr>
            <a:r>
              <a:rPr b="0" i="0" lang="en-US" sz="1650" u="none" cap="none" strike="noStrike">
                <a:solidFill>
                  <a:srgbClr val="E5E1E6"/>
                </a:solidFill>
                <a:latin typeface="JetBrains Mono ExtraBold"/>
                <a:ea typeface="JetBrains Mono ExtraBold"/>
                <a:cs typeface="JetBrains Mono ExtraBold"/>
                <a:sym typeface="JetBrains Mono ExtraBold"/>
              </a:rPr>
              <a:t>Job title, Company here</a:t>
            </a:r>
            <a:endParaRPr b="0" i="0" sz="1650" u="none" cap="none" strike="noStrike">
              <a:solidFill>
                <a:schemeClr val="dk1"/>
              </a:solidFill>
              <a:latin typeface="Calibri"/>
              <a:ea typeface="Calibri"/>
              <a:cs typeface="Calibri"/>
              <a:sym typeface="Calibri"/>
            </a:endParaRPr>
          </a:p>
        </p:txBody>
      </p:sp>
      <p:sp>
        <p:nvSpPr>
          <p:cNvPr id="576" name="Google Shape;576;p32"/>
          <p:cNvSpPr/>
          <p:nvPr/>
        </p:nvSpPr>
        <p:spPr>
          <a:xfrm>
            <a:off x="5400675" y="7547375"/>
            <a:ext cx="6063300" cy="733500"/>
          </a:xfrm>
          <a:prstGeom prst="rect">
            <a:avLst/>
          </a:prstGeom>
          <a:noFill/>
          <a:ln>
            <a:noFill/>
          </a:ln>
        </p:spPr>
        <p:txBody>
          <a:bodyPr anchorCtr="0" anchor="t" bIns="0" lIns="0" spcFirstLastPara="1" rIns="0" wrap="square" tIns="0">
            <a:noAutofit/>
          </a:bodyPr>
          <a:lstStyle/>
          <a:p>
            <a:pPr indent="0" lvl="0" marL="0" marR="0" rtl="0" algn="l">
              <a:lnSpc>
                <a:spcPct val="120312"/>
              </a:lnSpc>
              <a:spcBef>
                <a:spcPts val="0"/>
              </a:spcBef>
              <a:spcAft>
                <a:spcPts val="0"/>
              </a:spcAft>
              <a:buNone/>
            </a:pPr>
            <a:r>
              <a:rPr b="0" i="0" lang="en-US" sz="4800" u="none" cap="none" strike="noStrike">
                <a:solidFill>
                  <a:srgbClr val="E5E1E6"/>
                </a:solidFill>
                <a:latin typeface="Barlow ExtraBold"/>
                <a:ea typeface="Barlow ExtraBold"/>
                <a:cs typeface="Barlow ExtraBold"/>
                <a:sym typeface="Barlow ExtraBold"/>
              </a:rPr>
              <a:t>NAME LASTNAME</a:t>
            </a:r>
            <a:endParaRPr b="0" i="0" sz="4800" u="none" cap="none" strike="noStrike">
              <a:solidFill>
                <a:schemeClr val="dk1"/>
              </a:solidFill>
              <a:latin typeface="Calibri"/>
              <a:ea typeface="Calibri"/>
              <a:cs typeface="Calibri"/>
              <a:sym typeface="Calibri"/>
            </a:endParaRPr>
          </a:p>
        </p:txBody>
      </p:sp>
      <p:sp>
        <p:nvSpPr>
          <p:cNvPr id="577" name="Google Shape;577;p32"/>
          <p:cNvSpPr/>
          <p:nvPr/>
        </p:nvSpPr>
        <p:spPr>
          <a:xfrm>
            <a:off x="2200275" y="3448050"/>
            <a:ext cx="14420850" cy="29337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None/>
            </a:pPr>
            <a:r>
              <a:rPr b="0" i="0" lang="en-US" sz="3600" u="none" cap="none" strike="noStrike">
                <a:solidFill>
                  <a:srgbClr val="E5E1E6"/>
                </a:solidFill>
                <a:latin typeface="JetBrains Mono SemiBold"/>
                <a:ea typeface="JetBrains Mono SemiBold"/>
                <a:cs typeface="JetBrains Mono SemiBold"/>
                <a:sym typeface="JetBrains Mono SemiBold"/>
              </a:rPr>
              <a:t>Lorem ipsum dolor sit amet, consectetur adipiscing elit, sed do eiusmod tempor incididunt ut labore et dolore magna aliqua. Ut enim ad minim veniam, quis nostrud exercitation ullamco laboris nisi ut aliquip ex ea commodo consequat.</a:t>
            </a:r>
            <a:endParaRPr b="0" i="0" sz="3600" u="none" cap="none" strike="noStrike">
              <a:solidFill>
                <a:schemeClr val="dk1"/>
              </a:solidFill>
              <a:latin typeface="Calibri"/>
              <a:ea typeface="Calibri"/>
              <a:cs typeface="Calibri"/>
              <a:sym typeface="Calibri"/>
            </a:endParaRPr>
          </a:p>
        </p:txBody>
      </p:sp>
      <p:sp>
        <p:nvSpPr>
          <p:cNvPr id="578" name="Google Shape;578;p32"/>
          <p:cNvSpPr/>
          <p:nvPr/>
        </p:nvSpPr>
        <p:spPr>
          <a:xfrm>
            <a:off x="2238375" y="2019300"/>
            <a:ext cx="1885950" cy="1457325"/>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None/>
            </a:pPr>
            <a:r>
              <a:rPr b="0" i="0" lang="en-US" sz="16200" u="none" cap="none" strike="noStrike">
                <a:solidFill>
                  <a:srgbClr val="FFE27D"/>
                </a:solidFill>
                <a:latin typeface="JetBrains Mono ExtraBold"/>
                <a:ea typeface="JetBrains Mono ExtraBold"/>
                <a:cs typeface="JetBrains Mono ExtraBold"/>
                <a:sym typeface="JetBrains Mono ExtraBold"/>
              </a:rPr>
              <a:t>“</a:t>
            </a:r>
            <a:endParaRPr b="0" i="0" sz="16200" u="none" cap="none" strike="noStrike">
              <a:solidFill>
                <a:schemeClr val="dk1"/>
              </a:solidFill>
              <a:latin typeface="Calibri"/>
              <a:ea typeface="Calibri"/>
              <a:cs typeface="Calibri"/>
              <a:sym typeface="Calibri"/>
            </a:endParaRPr>
          </a:p>
        </p:txBody>
      </p:sp>
      <p:sp>
        <p:nvSpPr>
          <p:cNvPr id="579" name="Google Shape;579;p32"/>
          <p:cNvSpPr/>
          <p:nvPr/>
        </p:nvSpPr>
        <p:spPr>
          <a:xfrm>
            <a:off x="2038350" y="7829550"/>
            <a:ext cx="1886100" cy="533400"/>
          </a:xfrm>
          <a:prstGeom prst="rect">
            <a:avLst/>
          </a:prstGeom>
          <a:noFill/>
          <a:ln>
            <a:noFill/>
          </a:ln>
        </p:spPr>
        <p:txBody>
          <a:bodyPr anchorCtr="0" anchor="t" bIns="0" lIns="0" spcFirstLastPara="1" rIns="0" wrap="square" tIns="0">
            <a:noAutofit/>
          </a:bodyPr>
          <a:lstStyle/>
          <a:p>
            <a:pPr indent="0" lvl="0" marL="0" marR="0" rtl="0" algn="l">
              <a:lnSpc>
                <a:spcPct val="125030"/>
              </a:lnSpc>
              <a:spcBef>
                <a:spcPts val="0"/>
              </a:spcBef>
              <a:spcAft>
                <a:spcPts val="0"/>
              </a:spcAft>
              <a:buNone/>
            </a:pPr>
            <a:r>
              <a:rPr b="0" i="0" lang="en-US" sz="1650" u="none" cap="none" strike="noStrike">
                <a:solidFill>
                  <a:srgbClr val="1E1E1E"/>
                </a:solidFill>
                <a:latin typeface="JetBrains Mono ExtraBold"/>
                <a:ea typeface="JetBrains Mono ExtraBold"/>
                <a:cs typeface="JetBrains Mono ExtraBold"/>
                <a:sym typeface="JetBrains Mono ExtraBold"/>
              </a:rPr>
              <a:t>Place Holder</a:t>
            </a:r>
            <a:br>
              <a:rPr b="0" i="0" lang="en-US" sz="1650" u="none" cap="none" strike="noStrike">
                <a:solidFill>
                  <a:srgbClr val="1E1E1E"/>
                </a:solidFill>
                <a:latin typeface="JetBrains Mono ExtraBold"/>
                <a:ea typeface="JetBrains Mono ExtraBold"/>
                <a:cs typeface="JetBrains Mono ExtraBold"/>
                <a:sym typeface="JetBrains Mono ExtraBold"/>
              </a:rPr>
            </a:br>
            <a:r>
              <a:rPr b="0" i="0" lang="en-US" sz="1650" u="none" cap="none" strike="noStrike">
                <a:solidFill>
                  <a:srgbClr val="1E1E1E"/>
                </a:solidFill>
                <a:latin typeface="JetBrains Mono ExtraBold"/>
                <a:ea typeface="JetBrains Mono ExtraBold"/>
                <a:cs typeface="JetBrains Mono ExtraBold"/>
                <a:sym typeface="JetBrains Mono ExtraBold"/>
              </a:rPr>
              <a:t>image</a:t>
            </a:r>
            <a:endParaRPr b="0" i="0" sz="1650" u="none" cap="none" strike="noStrike">
              <a:solidFill>
                <a:schemeClr val="dk1"/>
              </a:solidFill>
              <a:latin typeface="Calibri"/>
              <a:ea typeface="Calibri"/>
              <a:cs typeface="Calibri"/>
              <a:sym typeface="Calibri"/>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70F1E"/>
        </a:solidFill>
      </p:bgPr>
    </p:bg>
    <p:spTree>
      <p:nvGrpSpPr>
        <p:cNvPr id="584" name="Shape 584"/>
        <p:cNvGrpSpPr/>
        <p:nvPr/>
      </p:nvGrpSpPr>
      <p:grpSpPr>
        <a:xfrm>
          <a:off x="0" y="0"/>
          <a:ext cx="0" cy="0"/>
          <a:chOff x="0" y="0"/>
          <a:chExt cx="0" cy="0"/>
        </a:xfrm>
      </p:grpSpPr>
      <p:pic>
        <p:nvPicPr>
          <p:cNvPr id="585" name="Google Shape;585;p33"/>
          <p:cNvPicPr preferRelativeResize="0"/>
          <p:nvPr/>
        </p:nvPicPr>
        <p:blipFill rotWithShape="1">
          <a:blip r:embed="rId3">
            <a:alphaModFix/>
          </a:blip>
          <a:srcRect b="22684" l="0" r="0" t="0"/>
          <a:stretch/>
        </p:blipFill>
        <p:spPr>
          <a:xfrm>
            <a:off x="0" y="0"/>
            <a:ext cx="18288000" cy="10287001"/>
          </a:xfrm>
          <a:prstGeom prst="rect">
            <a:avLst/>
          </a:prstGeom>
          <a:noFill/>
          <a:ln>
            <a:noFill/>
          </a:ln>
        </p:spPr>
      </p:pic>
      <p:pic>
        <p:nvPicPr>
          <p:cNvPr descr="preencoded.png" id="586" name="Google Shape;586;p33"/>
          <p:cNvPicPr preferRelativeResize="0"/>
          <p:nvPr/>
        </p:nvPicPr>
        <p:blipFill rotWithShape="1">
          <a:blip r:embed="rId4">
            <a:alphaModFix/>
          </a:blip>
          <a:srcRect b="0" l="0" r="0" t="0"/>
          <a:stretch/>
        </p:blipFill>
        <p:spPr>
          <a:xfrm>
            <a:off x="16840200" y="400050"/>
            <a:ext cx="400050" cy="400050"/>
          </a:xfrm>
          <a:prstGeom prst="rect">
            <a:avLst/>
          </a:prstGeom>
          <a:noFill/>
          <a:ln>
            <a:noFill/>
          </a:ln>
        </p:spPr>
      </p:pic>
      <p:pic>
        <p:nvPicPr>
          <p:cNvPr descr="preencoded.png" id="587" name="Google Shape;587;p33"/>
          <p:cNvPicPr preferRelativeResize="0"/>
          <p:nvPr/>
        </p:nvPicPr>
        <p:blipFill rotWithShape="1">
          <a:blip r:embed="rId5">
            <a:alphaModFix/>
          </a:blip>
          <a:srcRect b="0" l="0" r="0" t="0"/>
          <a:stretch/>
        </p:blipFill>
        <p:spPr>
          <a:xfrm>
            <a:off x="1047750" y="7648575"/>
            <a:ext cx="13125450" cy="247650"/>
          </a:xfrm>
          <a:prstGeom prst="rect">
            <a:avLst/>
          </a:prstGeom>
          <a:noFill/>
          <a:ln>
            <a:noFill/>
          </a:ln>
        </p:spPr>
      </p:pic>
      <p:sp>
        <p:nvSpPr>
          <p:cNvPr id="588" name="Google Shape;588;p33"/>
          <p:cNvSpPr/>
          <p:nvPr/>
        </p:nvSpPr>
        <p:spPr>
          <a:xfrm>
            <a:off x="1047750" y="485775"/>
            <a:ext cx="2228850" cy="228600"/>
          </a:xfrm>
          <a:prstGeom prst="rect">
            <a:avLst/>
          </a:prstGeom>
          <a:noFill/>
          <a:ln>
            <a:noFill/>
          </a:ln>
        </p:spPr>
        <p:txBody>
          <a:bodyPr anchorCtr="0" anchor="t" bIns="0" lIns="0" spcFirstLastPara="1" rIns="0" wrap="square" tIns="0">
            <a:noAutofit/>
          </a:bodyPr>
          <a:lstStyle/>
          <a:p>
            <a:pPr indent="0" lvl="0" marL="0" marR="0" rtl="0" algn="l">
              <a:lnSpc>
                <a:spcPct val="171428"/>
              </a:lnSpc>
              <a:spcBef>
                <a:spcPts val="0"/>
              </a:spcBef>
              <a:spcAft>
                <a:spcPts val="0"/>
              </a:spcAft>
              <a:buNone/>
            </a:pPr>
            <a:r>
              <a:rPr b="0" i="0" lang="en-US" sz="1050" u="none" cap="none" strike="noStrike">
                <a:solidFill>
                  <a:srgbClr val="E5E1E6"/>
                </a:solidFill>
                <a:latin typeface="JetBrains Mono ExtraBold"/>
                <a:ea typeface="JetBrains Mono ExtraBold"/>
                <a:cs typeface="JetBrains Mono ExtraBold"/>
                <a:sym typeface="JetBrains Mono ExtraBold"/>
              </a:rPr>
              <a:t>DigitalOcean / </a:t>
            </a:r>
            <a:r>
              <a:rPr b="0" i="0" lang="en-US" sz="1050" u="none" cap="none" strike="noStrike">
                <a:solidFill>
                  <a:srgbClr val="B4FF39"/>
                </a:solidFill>
                <a:latin typeface="JetBrains Mono ExtraBold"/>
                <a:ea typeface="JetBrains Mono ExtraBold"/>
                <a:cs typeface="JetBrains Mono ExtraBold"/>
                <a:sym typeface="JetBrains Mono ExtraBold"/>
              </a:rPr>
              <a:t>The legacy</a:t>
            </a:r>
            <a:endParaRPr b="0" i="0" sz="1050" u="none" cap="none" strike="noStrike">
              <a:solidFill>
                <a:schemeClr val="dk1"/>
              </a:solidFill>
              <a:latin typeface="Calibri"/>
              <a:ea typeface="Calibri"/>
              <a:cs typeface="Calibri"/>
              <a:sym typeface="Calibri"/>
            </a:endParaRPr>
          </a:p>
        </p:txBody>
      </p:sp>
      <p:sp>
        <p:nvSpPr>
          <p:cNvPr id="589" name="Google Shape;589;p33"/>
          <p:cNvSpPr/>
          <p:nvPr/>
        </p:nvSpPr>
        <p:spPr>
          <a:xfrm>
            <a:off x="14049375" y="9667875"/>
            <a:ext cx="3190875" cy="161925"/>
          </a:xfrm>
          <a:prstGeom prst="rect">
            <a:avLst/>
          </a:prstGeom>
          <a:noFill/>
          <a:ln>
            <a:noFill/>
          </a:ln>
        </p:spPr>
        <p:txBody>
          <a:bodyPr anchorCtr="0" anchor="t" bIns="0" lIns="0" spcFirstLastPara="1" rIns="0" wrap="square" tIns="0">
            <a:noAutofit/>
          </a:bodyPr>
          <a:lstStyle/>
          <a:p>
            <a:pPr indent="0" lvl="0" marL="0" marR="0" rtl="0" algn="r">
              <a:lnSpc>
                <a:spcPct val="133333"/>
              </a:lnSpc>
              <a:spcBef>
                <a:spcPts val="0"/>
              </a:spcBef>
              <a:spcAft>
                <a:spcPts val="0"/>
              </a:spcAft>
              <a:buNone/>
            </a:pPr>
            <a:r>
              <a:rPr b="0" i="0" lang="en-US" sz="900" u="none" cap="none" strike="noStrike">
                <a:solidFill>
                  <a:srgbClr val="E5E1E6"/>
                </a:solidFill>
                <a:latin typeface="JetBrains Mono"/>
                <a:ea typeface="JetBrains Mono"/>
                <a:cs typeface="JetBrains Mono"/>
                <a:sym typeface="JetBrains Mono"/>
              </a:rPr>
              <a:t>2022 HACKTOBERFEST. ALL RIGHTS RESERVED</a:t>
            </a:r>
            <a:endParaRPr b="0" i="0" sz="900" u="none" cap="none" strike="noStrike">
              <a:solidFill>
                <a:schemeClr val="dk1"/>
              </a:solidFill>
              <a:latin typeface="Calibri"/>
              <a:ea typeface="Calibri"/>
              <a:cs typeface="Calibri"/>
              <a:sym typeface="Calibri"/>
            </a:endParaRPr>
          </a:p>
        </p:txBody>
      </p:sp>
      <p:sp>
        <p:nvSpPr>
          <p:cNvPr id="590" name="Google Shape;590;p33"/>
          <p:cNvSpPr/>
          <p:nvPr/>
        </p:nvSpPr>
        <p:spPr>
          <a:xfrm>
            <a:off x="1047750" y="4152900"/>
            <a:ext cx="14629800" cy="33564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None/>
            </a:pPr>
            <a:r>
              <a:rPr b="0" i="0" lang="en-US" sz="3600" u="none" cap="none" strike="noStrike">
                <a:solidFill>
                  <a:srgbClr val="E5E1E6"/>
                </a:solidFill>
                <a:latin typeface="JetBrains Mono SemiBold"/>
                <a:ea typeface="JetBrains Mono SemiBold"/>
                <a:cs typeface="JetBrains Mono SemiBold"/>
                <a:sym typeface="JetBrains Mono SemiBold"/>
              </a:rPr>
              <a:t>Lorem ipsum dolor sit amet, consectetur adipiscing elit, sed do eiusmod tempor incididunt ut labore et dolore magna aliqua. Ut enim ad minim veniam, quis nostrud exercitation ullamco laboris nisi ut aliquip ex ea commodo consequat.</a:t>
            </a:r>
            <a:endParaRPr b="0" i="0" sz="3600" u="none" cap="none" strike="noStrike">
              <a:solidFill>
                <a:schemeClr val="dk1"/>
              </a:solidFill>
              <a:latin typeface="Calibri"/>
              <a:ea typeface="Calibri"/>
              <a:cs typeface="Calibri"/>
              <a:sym typeface="Calibri"/>
            </a:endParaRPr>
          </a:p>
        </p:txBody>
      </p:sp>
      <p:sp>
        <p:nvSpPr>
          <p:cNvPr id="591" name="Google Shape;591;p33"/>
          <p:cNvSpPr/>
          <p:nvPr/>
        </p:nvSpPr>
        <p:spPr>
          <a:xfrm>
            <a:off x="1047750" y="2695575"/>
            <a:ext cx="1885950" cy="1457325"/>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None/>
            </a:pPr>
            <a:r>
              <a:rPr b="0" i="0" lang="en-US" sz="16200" u="none" cap="none" strike="noStrike">
                <a:solidFill>
                  <a:srgbClr val="FFE27D"/>
                </a:solidFill>
                <a:latin typeface="JetBrains Mono ExtraBold"/>
                <a:ea typeface="JetBrains Mono ExtraBold"/>
                <a:cs typeface="JetBrains Mono ExtraBold"/>
                <a:sym typeface="JetBrains Mono ExtraBold"/>
              </a:rPr>
              <a:t>“</a:t>
            </a:r>
            <a:endParaRPr b="0" i="0" sz="16200" u="none" cap="none" strike="noStrike">
              <a:solidFill>
                <a:schemeClr val="dk1"/>
              </a:solidFill>
              <a:latin typeface="Calibri"/>
              <a:ea typeface="Calibri"/>
              <a:cs typeface="Calibri"/>
              <a:sym typeface="Calibri"/>
            </a:endParaRPr>
          </a:p>
        </p:txBody>
      </p:sp>
      <p:sp>
        <p:nvSpPr>
          <p:cNvPr id="592" name="Google Shape;592;p33"/>
          <p:cNvSpPr/>
          <p:nvPr/>
        </p:nvSpPr>
        <p:spPr>
          <a:xfrm>
            <a:off x="1047750" y="8953500"/>
            <a:ext cx="4036800" cy="266700"/>
          </a:xfrm>
          <a:prstGeom prst="rect">
            <a:avLst/>
          </a:prstGeom>
          <a:noFill/>
          <a:ln>
            <a:noFill/>
          </a:ln>
        </p:spPr>
        <p:txBody>
          <a:bodyPr anchorCtr="0" anchor="t" bIns="0" lIns="0" spcFirstLastPara="1" rIns="0" wrap="square" tIns="0">
            <a:noAutofit/>
          </a:bodyPr>
          <a:lstStyle/>
          <a:p>
            <a:pPr indent="0" lvl="0" marL="0" marR="0" rtl="0" algn="l">
              <a:lnSpc>
                <a:spcPct val="125030"/>
              </a:lnSpc>
              <a:spcBef>
                <a:spcPts val="0"/>
              </a:spcBef>
              <a:spcAft>
                <a:spcPts val="0"/>
              </a:spcAft>
              <a:buNone/>
            </a:pPr>
            <a:r>
              <a:rPr b="0" i="0" lang="en-US" sz="1650" u="none" cap="none" strike="noStrike">
                <a:solidFill>
                  <a:srgbClr val="E5E1E6"/>
                </a:solidFill>
                <a:latin typeface="JetBrains Mono ExtraBold"/>
                <a:ea typeface="JetBrains Mono ExtraBold"/>
                <a:cs typeface="JetBrains Mono ExtraBold"/>
                <a:sym typeface="JetBrains Mono ExtraBold"/>
              </a:rPr>
              <a:t>Job title, Company here</a:t>
            </a:r>
            <a:endParaRPr b="0" i="0" sz="1650" u="none" cap="none" strike="noStrike">
              <a:solidFill>
                <a:schemeClr val="dk1"/>
              </a:solidFill>
              <a:latin typeface="Calibri"/>
              <a:ea typeface="Calibri"/>
              <a:cs typeface="Calibri"/>
              <a:sym typeface="Calibri"/>
            </a:endParaRPr>
          </a:p>
        </p:txBody>
      </p:sp>
      <p:sp>
        <p:nvSpPr>
          <p:cNvPr id="593" name="Google Shape;593;p33"/>
          <p:cNvSpPr/>
          <p:nvPr/>
        </p:nvSpPr>
        <p:spPr>
          <a:xfrm>
            <a:off x="1047750" y="8458200"/>
            <a:ext cx="4036800" cy="438300"/>
          </a:xfrm>
          <a:prstGeom prst="rect">
            <a:avLst/>
          </a:prstGeom>
          <a:noFill/>
          <a:ln>
            <a:noFill/>
          </a:ln>
        </p:spPr>
        <p:txBody>
          <a:bodyPr anchorCtr="0" anchor="t" bIns="0" lIns="0" spcFirstLastPara="1" rIns="0" wrap="square" tIns="0">
            <a:noAutofit/>
          </a:bodyPr>
          <a:lstStyle/>
          <a:p>
            <a:pPr indent="0" lvl="0" marL="0" marR="0" rtl="0" algn="l">
              <a:lnSpc>
                <a:spcPct val="121052"/>
              </a:lnSpc>
              <a:spcBef>
                <a:spcPts val="0"/>
              </a:spcBef>
              <a:spcAft>
                <a:spcPts val="0"/>
              </a:spcAft>
              <a:buNone/>
            </a:pPr>
            <a:r>
              <a:rPr b="0" i="0" lang="en-US" sz="2850" u="none" cap="none" strike="noStrike">
                <a:solidFill>
                  <a:srgbClr val="E5E1E6"/>
                </a:solidFill>
                <a:latin typeface="Barlow ExtraBold"/>
                <a:ea typeface="Barlow ExtraBold"/>
                <a:cs typeface="Barlow ExtraBold"/>
                <a:sym typeface="Barlow ExtraBold"/>
              </a:rPr>
              <a:t>NAME LASTNAME</a:t>
            </a:r>
            <a:endParaRPr b="0" i="0" sz="2850" u="none" cap="none" strike="noStrike">
              <a:solidFill>
                <a:schemeClr val="dk1"/>
              </a:solidFill>
              <a:latin typeface="Calibri"/>
              <a:ea typeface="Calibri"/>
              <a:cs typeface="Calibri"/>
              <a:sym typeface="Calibri"/>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70F1E"/>
        </a:solidFill>
      </p:bgPr>
    </p:bg>
    <p:spTree>
      <p:nvGrpSpPr>
        <p:cNvPr id="598" name="Shape 598"/>
        <p:cNvGrpSpPr/>
        <p:nvPr/>
      </p:nvGrpSpPr>
      <p:grpSpPr>
        <a:xfrm>
          <a:off x="0" y="0"/>
          <a:ext cx="0" cy="0"/>
          <a:chOff x="0" y="0"/>
          <a:chExt cx="0" cy="0"/>
        </a:xfrm>
      </p:grpSpPr>
      <p:pic>
        <p:nvPicPr>
          <p:cNvPr id="599" name="Google Shape;599;p34"/>
          <p:cNvPicPr preferRelativeResize="0"/>
          <p:nvPr/>
        </p:nvPicPr>
        <p:blipFill rotWithShape="1">
          <a:blip r:embed="rId3">
            <a:alphaModFix/>
          </a:blip>
          <a:srcRect b="22684" l="0" r="0" t="0"/>
          <a:stretch/>
        </p:blipFill>
        <p:spPr>
          <a:xfrm>
            <a:off x="0" y="0"/>
            <a:ext cx="18288000" cy="10287001"/>
          </a:xfrm>
          <a:prstGeom prst="rect">
            <a:avLst/>
          </a:prstGeom>
          <a:noFill/>
          <a:ln>
            <a:noFill/>
          </a:ln>
        </p:spPr>
      </p:pic>
      <p:pic>
        <p:nvPicPr>
          <p:cNvPr descr="preencoded.png" id="600" name="Google Shape;600;p34"/>
          <p:cNvPicPr preferRelativeResize="0"/>
          <p:nvPr/>
        </p:nvPicPr>
        <p:blipFill rotWithShape="1">
          <a:blip r:embed="rId4">
            <a:alphaModFix/>
          </a:blip>
          <a:srcRect b="0" l="0" r="0" t="0"/>
          <a:stretch/>
        </p:blipFill>
        <p:spPr>
          <a:xfrm>
            <a:off x="16840200" y="400050"/>
            <a:ext cx="400050" cy="400050"/>
          </a:xfrm>
          <a:prstGeom prst="rect">
            <a:avLst/>
          </a:prstGeom>
          <a:noFill/>
          <a:ln>
            <a:noFill/>
          </a:ln>
        </p:spPr>
      </p:pic>
      <p:pic>
        <p:nvPicPr>
          <p:cNvPr descr="preencoded.png" id="601" name="Google Shape;601;p34"/>
          <p:cNvPicPr preferRelativeResize="0"/>
          <p:nvPr/>
        </p:nvPicPr>
        <p:blipFill rotWithShape="1">
          <a:blip r:embed="rId5">
            <a:alphaModFix/>
          </a:blip>
          <a:srcRect b="0" l="0" r="0" t="0"/>
          <a:stretch/>
        </p:blipFill>
        <p:spPr>
          <a:xfrm>
            <a:off x="0" y="10172700"/>
            <a:ext cx="18288000" cy="114300"/>
          </a:xfrm>
          <a:prstGeom prst="rect">
            <a:avLst/>
          </a:prstGeom>
          <a:noFill/>
          <a:ln>
            <a:noFill/>
          </a:ln>
        </p:spPr>
      </p:pic>
      <p:pic>
        <p:nvPicPr>
          <p:cNvPr descr="preencoded.png" id="602" name="Google Shape;602;p34"/>
          <p:cNvPicPr preferRelativeResize="0"/>
          <p:nvPr/>
        </p:nvPicPr>
        <p:blipFill rotWithShape="1">
          <a:blip r:embed="rId6">
            <a:alphaModFix/>
          </a:blip>
          <a:srcRect b="0" l="0" r="0" t="0"/>
          <a:stretch/>
        </p:blipFill>
        <p:spPr>
          <a:xfrm>
            <a:off x="1066800" y="2971800"/>
            <a:ext cx="5343525" cy="600075"/>
          </a:xfrm>
          <a:prstGeom prst="rect">
            <a:avLst/>
          </a:prstGeom>
          <a:noFill/>
          <a:ln>
            <a:noFill/>
          </a:ln>
        </p:spPr>
      </p:pic>
      <p:pic>
        <p:nvPicPr>
          <p:cNvPr descr="preencoded.png" id="603" name="Google Shape;603;p34"/>
          <p:cNvPicPr preferRelativeResize="0"/>
          <p:nvPr/>
        </p:nvPicPr>
        <p:blipFill rotWithShape="1">
          <a:blip r:embed="rId6">
            <a:alphaModFix/>
          </a:blip>
          <a:srcRect b="0" l="0" r="0" t="0"/>
          <a:stretch/>
        </p:blipFill>
        <p:spPr>
          <a:xfrm>
            <a:off x="9429750" y="2971800"/>
            <a:ext cx="5343525" cy="600075"/>
          </a:xfrm>
          <a:prstGeom prst="rect">
            <a:avLst/>
          </a:prstGeom>
          <a:noFill/>
          <a:ln>
            <a:noFill/>
          </a:ln>
        </p:spPr>
      </p:pic>
      <p:sp>
        <p:nvSpPr>
          <p:cNvPr id="604" name="Google Shape;604;p34"/>
          <p:cNvSpPr/>
          <p:nvPr/>
        </p:nvSpPr>
        <p:spPr>
          <a:xfrm>
            <a:off x="1047750" y="485775"/>
            <a:ext cx="2228850" cy="228600"/>
          </a:xfrm>
          <a:prstGeom prst="rect">
            <a:avLst/>
          </a:prstGeom>
          <a:noFill/>
          <a:ln>
            <a:noFill/>
          </a:ln>
        </p:spPr>
        <p:txBody>
          <a:bodyPr anchorCtr="0" anchor="t" bIns="0" lIns="0" spcFirstLastPara="1" rIns="0" wrap="square" tIns="0">
            <a:noAutofit/>
          </a:bodyPr>
          <a:lstStyle/>
          <a:p>
            <a:pPr indent="0" lvl="0" marL="0" marR="0" rtl="0" algn="l">
              <a:lnSpc>
                <a:spcPct val="171428"/>
              </a:lnSpc>
              <a:spcBef>
                <a:spcPts val="0"/>
              </a:spcBef>
              <a:spcAft>
                <a:spcPts val="0"/>
              </a:spcAft>
              <a:buNone/>
            </a:pPr>
            <a:r>
              <a:rPr b="0" i="0" lang="en-US" sz="1050" u="none" cap="none" strike="noStrike">
                <a:solidFill>
                  <a:srgbClr val="E5E1E6"/>
                </a:solidFill>
                <a:latin typeface="JetBrains Mono ExtraBold"/>
                <a:ea typeface="JetBrains Mono ExtraBold"/>
                <a:cs typeface="JetBrains Mono ExtraBold"/>
                <a:sym typeface="JetBrains Mono ExtraBold"/>
              </a:rPr>
              <a:t>DigitalOcean / </a:t>
            </a:r>
            <a:r>
              <a:rPr b="0" i="0" lang="en-US" sz="1050" u="none" cap="none" strike="noStrike">
                <a:solidFill>
                  <a:srgbClr val="B4FF39"/>
                </a:solidFill>
                <a:latin typeface="JetBrains Mono ExtraBold"/>
                <a:ea typeface="JetBrains Mono ExtraBold"/>
                <a:cs typeface="JetBrains Mono ExtraBold"/>
                <a:sym typeface="JetBrains Mono ExtraBold"/>
              </a:rPr>
              <a:t>The legacy</a:t>
            </a:r>
            <a:endParaRPr b="0" i="0" sz="1050" u="none" cap="none" strike="noStrike">
              <a:solidFill>
                <a:schemeClr val="dk1"/>
              </a:solidFill>
              <a:latin typeface="Calibri"/>
              <a:ea typeface="Calibri"/>
              <a:cs typeface="Calibri"/>
              <a:sym typeface="Calibri"/>
            </a:endParaRPr>
          </a:p>
        </p:txBody>
      </p:sp>
      <p:sp>
        <p:nvSpPr>
          <p:cNvPr id="605" name="Google Shape;605;p34"/>
          <p:cNvSpPr/>
          <p:nvPr/>
        </p:nvSpPr>
        <p:spPr>
          <a:xfrm>
            <a:off x="14049375" y="9667875"/>
            <a:ext cx="3190875" cy="161925"/>
          </a:xfrm>
          <a:prstGeom prst="rect">
            <a:avLst/>
          </a:prstGeom>
          <a:noFill/>
          <a:ln>
            <a:noFill/>
          </a:ln>
        </p:spPr>
        <p:txBody>
          <a:bodyPr anchorCtr="0" anchor="t" bIns="0" lIns="0" spcFirstLastPara="1" rIns="0" wrap="square" tIns="0">
            <a:noAutofit/>
          </a:bodyPr>
          <a:lstStyle/>
          <a:p>
            <a:pPr indent="0" lvl="0" marL="0" marR="0" rtl="0" algn="r">
              <a:lnSpc>
                <a:spcPct val="133333"/>
              </a:lnSpc>
              <a:spcBef>
                <a:spcPts val="0"/>
              </a:spcBef>
              <a:spcAft>
                <a:spcPts val="0"/>
              </a:spcAft>
              <a:buNone/>
            </a:pPr>
            <a:r>
              <a:rPr b="0" i="0" lang="en-US" sz="900" u="none" cap="none" strike="noStrike">
                <a:solidFill>
                  <a:srgbClr val="E5E1E6"/>
                </a:solidFill>
                <a:latin typeface="JetBrains Mono"/>
                <a:ea typeface="JetBrains Mono"/>
                <a:cs typeface="JetBrains Mono"/>
                <a:sym typeface="JetBrains Mono"/>
              </a:rPr>
              <a:t>2022 HACKTOBERFEST. ALL RIGHTS RESERVED</a:t>
            </a:r>
            <a:endParaRPr b="0" i="0" sz="900" u="none" cap="none" strike="noStrike">
              <a:solidFill>
                <a:schemeClr val="dk1"/>
              </a:solidFill>
              <a:latin typeface="Calibri"/>
              <a:ea typeface="Calibri"/>
              <a:cs typeface="Calibri"/>
              <a:sym typeface="Calibri"/>
            </a:endParaRPr>
          </a:p>
        </p:txBody>
      </p:sp>
      <p:sp>
        <p:nvSpPr>
          <p:cNvPr id="606" name="Google Shape;606;p34"/>
          <p:cNvSpPr/>
          <p:nvPr/>
        </p:nvSpPr>
        <p:spPr>
          <a:xfrm>
            <a:off x="1047750" y="1343025"/>
            <a:ext cx="1247700" cy="447600"/>
          </a:xfrm>
          <a:prstGeom prst="rect">
            <a:avLst/>
          </a:prstGeom>
          <a:noFill/>
          <a:ln>
            <a:noFill/>
          </a:ln>
        </p:spPr>
        <p:txBody>
          <a:bodyPr anchorCtr="0" anchor="t" bIns="0" lIns="0" spcFirstLastPara="1" rIns="0" wrap="square" tIns="0">
            <a:noAutofit/>
          </a:bodyPr>
          <a:lstStyle/>
          <a:p>
            <a:pPr indent="0" lvl="0" marL="0" marR="0" rtl="0" algn="l">
              <a:lnSpc>
                <a:spcPct val="118806"/>
              </a:lnSpc>
              <a:spcBef>
                <a:spcPts val="0"/>
              </a:spcBef>
              <a:spcAft>
                <a:spcPts val="0"/>
              </a:spcAft>
              <a:buNone/>
            </a:pPr>
            <a:r>
              <a:rPr b="0" i="0" lang="en-US" sz="2967" u="none" cap="none" strike="noStrike">
                <a:solidFill>
                  <a:srgbClr val="E5E1E6"/>
                </a:solidFill>
                <a:latin typeface="Barlow ExtraBold"/>
                <a:ea typeface="Barlow ExtraBold"/>
                <a:cs typeface="Barlow ExtraBold"/>
                <a:sym typeface="Barlow ExtraBold"/>
              </a:rPr>
              <a:t>ADD A</a:t>
            </a:r>
            <a:endParaRPr b="0" i="0" sz="2967" u="none" cap="none" strike="noStrike">
              <a:solidFill>
                <a:schemeClr val="dk1"/>
              </a:solidFill>
              <a:latin typeface="Calibri"/>
              <a:ea typeface="Calibri"/>
              <a:cs typeface="Calibri"/>
              <a:sym typeface="Calibri"/>
            </a:endParaRPr>
          </a:p>
        </p:txBody>
      </p:sp>
      <p:sp>
        <p:nvSpPr>
          <p:cNvPr id="607" name="Google Shape;607;p34"/>
          <p:cNvSpPr/>
          <p:nvPr/>
        </p:nvSpPr>
        <p:spPr>
          <a:xfrm>
            <a:off x="2266950" y="990600"/>
            <a:ext cx="6372300" cy="1143000"/>
          </a:xfrm>
          <a:prstGeom prst="rect">
            <a:avLst/>
          </a:prstGeom>
          <a:noFill/>
          <a:ln>
            <a:noFill/>
          </a:ln>
        </p:spPr>
        <p:txBody>
          <a:bodyPr anchorCtr="0" anchor="t" bIns="0" lIns="0" spcFirstLastPara="1" rIns="0" wrap="square" tIns="0">
            <a:noAutofit/>
          </a:bodyPr>
          <a:lstStyle/>
          <a:p>
            <a:pPr indent="0" lvl="0" marL="0" marR="0" rtl="0" algn="l">
              <a:lnSpc>
                <a:spcPct val="120000"/>
              </a:lnSpc>
              <a:spcBef>
                <a:spcPts val="0"/>
              </a:spcBef>
              <a:spcAft>
                <a:spcPts val="0"/>
              </a:spcAft>
              <a:buNone/>
            </a:pPr>
            <a:r>
              <a:rPr b="0" i="0" lang="en-US" sz="7500" u="none" cap="none" strike="noStrike">
                <a:solidFill>
                  <a:srgbClr val="E5E1E6"/>
                </a:solidFill>
                <a:latin typeface="Barlow ExtraBold"/>
                <a:ea typeface="Barlow ExtraBold"/>
                <a:cs typeface="Barlow ExtraBold"/>
                <a:sym typeface="Barlow ExtraBold"/>
              </a:rPr>
              <a:t>TITLE HERE</a:t>
            </a:r>
            <a:endParaRPr b="0" i="0" sz="7500" u="none" cap="none" strike="noStrike">
              <a:solidFill>
                <a:schemeClr val="dk1"/>
              </a:solidFill>
              <a:latin typeface="Calibri"/>
              <a:ea typeface="Calibri"/>
              <a:cs typeface="Calibri"/>
              <a:sym typeface="Calibri"/>
            </a:endParaRPr>
          </a:p>
        </p:txBody>
      </p:sp>
      <p:sp>
        <p:nvSpPr>
          <p:cNvPr id="608" name="Google Shape;608;p34"/>
          <p:cNvSpPr/>
          <p:nvPr/>
        </p:nvSpPr>
        <p:spPr>
          <a:xfrm>
            <a:off x="1047750" y="3857625"/>
            <a:ext cx="7591500" cy="5517900"/>
          </a:xfrm>
          <a:prstGeom prst="rect">
            <a:avLst/>
          </a:prstGeom>
          <a:noFill/>
          <a:ln>
            <a:noFill/>
          </a:ln>
        </p:spPr>
        <p:txBody>
          <a:bodyPr anchorCtr="0" anchor="t" bIns="0" lIns="0" spcFirstLastPara="1" rIns="0" wrap="square" tIns="0">
            <a:noAutofit/>
          </a:bodyPr>
          <a:lstStyle/>
          <a:p>
            <a:pPr indent="0" lvl="0" marL="0" marR="0" rtl="0" algn="l">
              <a:lnSpc>
                <a:spcPct val="150000"/>
              </a:lnSpc>
              <a:spcBef>
                <a:spcPts val="0"/>
              </a:spcBef>
              <a:spcAft>
                <a:spcPts val="0"/>
              </a:spcAft>
              <a:buNone/>
            </a:pPr>
            <a:r>
              <a:rPr b="0" i="0" lang="en-US" sz="2200" u="none" cap="none" strike="noStrike">
                <a:solidFill>
                  <a:srgbClr val="FFFFFF"/>
                </a:solidFill>
                <a:latin typeface="JetBrains Mono Light"/>
                <a:ea typeface="JetBrains Mono Light"/>
                <a:cs typeface="JetBrains Mono Light"/>
                <a:sym typeface="JetBrains Mono Light"/>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a:t>
            </a:r>
            <a:endParaRPr b="0" i="0" sz="2200" u="none" cap="none" strike="noStrike">
              <a:solidFill>
                <a:schemeClr val="dk1"/>
              </a:solidFill>
              <a:latin typeface="Calibri"/>
              <a:ea typeface="Calibri"/>
              <a:cs typeface="Calibri"/>
              <a:sym typeface="Calibri"/>
            </a:endParaRPr>
          </a:p>
        </p:txBody>
      </p:sp>
      <p:sp>
        <p:nvSpPr>
          <p:cNvPr id="609" name="Google Shape;609;p34"/>
          <p:cNvSpPr/>
          <p:nvPr/>
        </p:nvSpPr>
        <p:spPr>
          <a:xfrm>
            <a:off x="2295525" y="2971800"/>
            <a:ext cx="5343600" cy="600000"/>
          </a:xfrm>
          <a:prstGeom prst="rect">
            <a:avLst/>
          </a:prstGeom>
          <a:noFill/>
          <a:ln>
            <a:noFill/>
          </a:ln>
        </p:spPr>
        <p:txBody>
          <a:bodyPr anchorCtr="0" anchor="t" bIns="0" lIns="0" spcFirstLastPara="1" rIns="0" wrap="square" tIns="0">
            <a:noAutofit/>
          </a:bodyPr>
          <a:lstStyle/>
          <a:p>
            <a:pPr indent="0" lvl="0" marL="0" marR="0" rtl="0" algn="l">
              <a:lnSpc>
                <a:spcPct val="150000"/>
              </a:lnSpc>
              <a:spcBef>
                <a:spcPts val="0"/>
              </a:spcBef>
              <a:spcAft>
                <a:spcPts val="0"/>
              </a:spcAft>
              <a:buNone/>
            </a:pPr>
            <a:r>
              <a:rPr b="1" i="0" lang="en-US" sz="3150" u="none" cap="none" strike="noStrike">
                <a:solidFill>
                  <a:srgbClr val="FFFFFF"/>
                </a:solidFill>
                <a:latin typeface="JetBrains Mono"/>
                <a:ea typeface="JetBrains Mono"/>
                <a:cs typeface="JetBrains Mono"/>
                <a:sym typeface="JetBrains Mono"/>
              </a:rPr>
              <a:t>Subtitle goes here</a:t>
            </a:r>
            <a:endParaRPr b="0" i="0" sz="3150" u="none" cap="none" strike="noStrike">
              <a:solidFill>
                <a:schemeClr val="dk1"/>
              </a:solidFill>
              <a:latin typeface="Calibri"/>
              <a:ea typeface="Calibri"/>
              <a:cs typeface="Calibri"/>
              <a:sym typeface="Calibri"/>
            </a:endParaRPr>
          </a:p>
        </p:txBody>
      </p:sp>
      <p:sp>
        <p:nvSpPr>
          <p:cNvPr id="610" name="Google Shape;610;p34"/>
          <p:cNvSpPr/>
          <p:nvPr/>
        </p:nvSpPr>
        <p:spPr>
          <a:xfrm>
            <a:off x="9410700" y="3857625"/>
            <a:ext cx="7839000" cy="5517900"/>
          </a:xfrm>
          <a:prstGeom prst="rect">
            <a:avLst/>
          </a:prstGeom>
          <a:noFill/>
          <a:ln>
            <a:noFill/>
          </a:ln>
        </p:spPr>
        <p:txBody>
          <a:bodyPr anchorCtr="0" anchor="t" bIns="0" lIns="0" spcFirstLastPara="1" rIns="0" wrap="square" tIns="0">
            <a:noAutofit/>
          </a:bodyPr>
          <a:lstStyle/>
          <a:p>
            <a:pPr indent="0" lvl="0" marL="0" marR="0" rtl="0" algn="l">
              <a:lnSpc>
                <a:spcPct val="150000"/>
              </a:lnSpc>
              <a:spcBef>
                <a:spcPts val="0"/>
              </a:spcBef>
              <a:spcAft>
                <a:spcPts val="0"/>
              </a:spcAft>
              <a:buNone/>
            </a:pPr>
            <a:r>
              <a:rPr b="0" i="0" lang="en-US" sz="2200" u="none" cap="none" strike="noStrike">
                <a:solidFill>
                  <a:srgbClr val="FFFFFF"/>
                </a:solidFill>
                <a:latin typeface="JetBrains Mono Light"/>
                <a:ea typeface="JetBrains Mono Light"/>
                <a:cs typeface="JetBrains Mono Light"/>
                <a:sym typeface="JetBrains Mono Light"/>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a:t>
            </a:r>
            <a:endParaRPr b="0" i="0" sz="2200" u="none" cap="none" strike="noStrike">
              <a:solidFill>
                <a:schemeClr val="dk1"/>
              </a:solidFill>
              <a:latin typeface="Calibri"/>
              <a:ea typeface="Calibri"/>
              <a:cs typeface="Calibri"/>
              <a:sym typeface="Calibri"/>
            </a:endParaRPr>
          </a:p>
        </p:txBody>
      </p:sp>
      <p:sp>
        <p:nvSpPr>
          <p:cNvPr id="611" name="Google Shape;611;p34"/>
          <p:cNvSpPr/>
          <p:nvPr/>
        </p:nvSpPr>
        <p:spPr>
          <a:xfrm>
            <a:off x="10658475" y="2971800"/>
            <a:ext cx="5019300" cy="600000"/>
          </a:xfrm>
          <a:prstGeom prst="rect">
            <a:avLst/>
          </a:prstGeom>
          <a:noFill/>
          <a:ln>
            <a:noFill/>
          </a:ln>
        </p:spPr>
        <p:txBody>
          <a:bodyPr anchorCtr="0" anchor="t" bIns="0" lIns="0" spcFirstLastPara="1" rIns="0" wrap="square" tIns="0">
            <a:noAutofit/>
          </a:bodyPr>
          <a:lstStyle/>
          <a:p>
            <a:pPr indent="0" lvl="0" marL="0" marR="0" rtl="0" algn="l">
              <a:lnSpc>
                <a:spcPct val="150000"/>
              </a:lnSpc>
              <a:spcBef>
                <a:spcPts val="0"/>
              </a:spcBef>
              <a:spcAft>
                <a:spcPts val="0"/>
              </a:spcAft>
              <a:buNone/>
            </a:pPr>
            <a:r>
              <a:rPr b="1" i="0" lang="en-US" sz="3150" u="none" cap="none" strike="noStrike">
                <a:solidFill>
                  <a:srgbClr val="FFFFFF"/>
                </a:solidFill>
                <a:latin typeface="JetBrains Mono"/>
                <a:ea typeface="JetBrains Mono"/>
                <a:cs typeface="JetBrains Mono"/>
                <a:sym typeface="JetBrains Mono"/>
              </a:rPr>
              <a:t>Subtitle goes here</a:t>
            </a:r>
            <a:endParaRPr b="0" i="0" sz="3150" u="none" cap="none" strike="noStrike">
              <a:solidFill>
                <a:schemeClr val="dk1"/>
              </a:solidFill>
              <a:latin typeface="Calibri"/>
              <a:ea typeface="Calibri"/>
              <a:cs typeface="Calibri"/>
              <a:sym typeface="Calibri"/>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70F1E"/>
        </a:solidFill>
      </p:bgPr>
    </p:bg>
    <p:spTree>
      <p:nvGrpSpPr>
        <p:cNvPr id="616" name="Shape 616"/>
        <p:cNvGrpSpPr/>
        <p:nvPr/>
      </p:nvGrpSpPr>
      <p:grpSpPr>
        <a:xfrm>
          <a:off x="0" y="0"/>
          <a:ext cx="0" cy="0"/>
          <a:chOff x="0" y="0"/>
          <a:chExt cx="0" cy="0"/>
        </a:xfrm>
      </p:grpSpPr>
      <p:pic>
        <p:nvPicPr>
          <p:cNvPr id="617" name="Google Shape;617;p35"/>
          <p:cNvPicPr preferRelativeResize="0"/>
          <p:nvPr/>
        </p:nvPicPr>
        <p:blipFill rotWithShape="1">
          <a:blip r:embed="rId3">
            <a:alphaModFix/>
          </a:blip>
          <a:srcRect b="22684" l="0" r="0" t="0"/>
          <a:stretch/>
        </p:blipFill>
        <p:spPr>
          <a:xfrm>
            <a:off x="0" y="0"/>
            <a:ext cx="18288000" cy="10287001"/>
          </a:xfrm>
          <a:prstGeom prst="rect">
            <a:avLst/>
          </a:prstGeom>
          <a:noFill/>
          <a:ln>
            <a:noFill/>
          </a:ln>
        </p:spPr>
      </p:pic>
      <p:pic>
        <p:nvPicPr>
          <p:cNvPr descr="preencoded.png" id="618" name="Google Shape;618;p35"/>
          <p:cNvPicPr preferRelativeResize="0"/>
          <p:nvPr/>
        </p:nvPicPr>
        <p:blipFill rotWithShape="1">
          <a:blip r:embed="rId4">
            <a:alphaModFix/>
          </a:blip>
          <a:srcRect b="0" l="0" r="0" t="0"/>
          <a:stretch/>
        </p:blipFill>
        <p:spPr>
          <a:xfrm>
            <a:off x="0" y="0"/>
            <a:ext cx="18288000" cy="3600292"/>
          </a:xfrm>
          <a:prstGeom prst="rect">
            <a:avLst/>
          </a:prstGeom>
          <a:noFill/>
          <a:ln>
            <a:noFill/>
          </a:ln>
        </p:spPr>
      </p:pic>
      <p:pic>
        <p:nvPicPr>
          <p:cNvPr descr="preencoded.png" id="619" name="Google Shape;619;p35"/>
          <p:cNvPicPr preferRelativeResize="0"/>
          <p:nvPr/>
        </p:nvPicPr>
        <p:blipFill rotWithShape="1">
          <a:blip r:embed="rId5">
            <a:alphaModFix/>
          </a:blip>
          <a:srcRect b="0" l="0" r="0" t="0"/>
          <a:stretch/>
        </p:blipFill>
        <p:spPr>
          <a:xfrm>
            <a:off x="16840200" y="400050"/>
            <a:ext cx="400050" cy="400050"/>
          </a:xfrm>
          <a:prstGeom prst="rect">
            <a:avLst/>
          </a:prstGeom>
          <a:noFill/>
          <a:ln>
            <a:noFill/>
          </a:ln>
        </p:spPr>
      </p:pic>
      <p:pic>
        <p:nvPicPr>
          <p:cNvPr descr="preencoded.png" id="620" name="Google Shape;620;p35"/>
          <p:cNvPicPr preferRelativeResize="0"/>
          <p:nvPr/>
        </p:nvPicPr>
        <p:blipFill rotWithShape="1">
          <a:blip r:embed="rId6">
            <a:alphaModFix/>
          </a:blip>
          <a:srcRect b="0" l="0" r="0" t="0"/>
          <a:stretch/>
        </p:blipFill>
        <p:spPr>
          <a:xfrm>
            <a:off x="1066800" y="3619500"/>
            <a:ext cx="942975" cy="254087"/>
          </a:xfrm>
          <a:prstGeom prst="rect">
            <a:avLst/>
          </a:prstGeom>
          <a:noFill/>
          <a:ln>
            <a:noFill/>
          </a:ln>
        </p:spPr>
      </p:pic>
      <p:pic>
        <p:nvPicPr>
          <p:cNvPr descr="preencoded.png" id="621" name="Google Shape;621;p35"/>
          <p:cNvPicPr preferRelativeResize="0"/>
          <p:nvPr/>
        </p:nvPicPr>
        <p:blipFill rotWithShape="1">
          <a:blip r:embed="rId7">
            <a:alphaModFix/>
          </a:blip>
          <a:srcRect b="0" l="0" r="0" t="0"/>
          <a:stretch/>
        </p:blipFill>
        <p:spPr>
          <a:xfrm>
            <a:off x="17135475" y="1152525"/>
            <a:ext cx="119063" cy="878086"/>
          </a:xfrm>
          <a:prstGeom prst="rect">
            <a:avLst/>
          </a:prstGeom>
          <a:noFill/>
          <a:ln>
            <a:noFill/>
          </a:ln>
        </p:spPr>
      </p:pic>
      <p:pic>
        <p:nvPicPr>
          <p:cNvPr descr="preencoded.png" id="622" name="Google Shape;622;p35"/>
          <p:cNvPicPr preferRelativeResize="0"/>
          <p:nvPr/>
        </p:nvPicPr>
        <p:blipFill rotWithShape="1">
          <a:blip r:embed="rId8">
            <a:alphaModFix/>
          </a:blip>
          <a:srcRect b="0" l="0" r="0" t="0"/>
          <a:stretch/>
        </p:blipFill>
        <p:spPr>
          <a:xfrm>
            <a:off x="11058525" y="1152525"/>
            <a:ext cx="119063" cy="878086"/>
          </a:xfrm>
          <a:prstGeom prst="rect">
            <a:avLst/>
          </a:prstGeom>
          <a:noFill/>
          <a:ln>
            <a:noFill/>
          </a:ln>
        </p:spPr>
      </p:pic>
      <p:sp>
        <p:nvSpPr>
          <p:cNvPr id="623" name="Google Shape;623;p35"/>
          <p:cNvSpPr/>
          <p:nvPr/>
        </p:nvSpPr>
        <p:spPr>
          <a:xfrm>
            <a:off x="1047750" y="485775"/>
            <a:ext cx="2228850" cy="228600"/>
          </a:xfrm>
          <a:prstGeom prst="rect">
            <a:avLst/>
          </a:prstGeom>
          <a:noFill/>
          <a:ln>
            <a:noFill/>
          </a:ln>
        </p:spPr>
        <p:txBody>
          <a:bodyPr anchorCtr="0" anchor="t" bIns="0" lIns="0" spcFirstLastPara="1" rIns="0" wrap="square" tIns="0">
            <a:noAutofit/>
          </a:bodyPr>
          <a:lstStyle/>
          <a:p>
            <a:pPr indent="0" lvl="0" marL="0" marR="0" rtl="0" algn="l">
              <a:lnSpc>
                <a:spcPct val="171428"/>
              </a:lnSpc>
              <a:spcBef>
                <a:spcPts val="0"/>
              </a:spcBef>
              <a:spcAft>
                <a:spcPts val="0"/>
              </a:spcAft>
              <a:buNone/>
            </a:pPr>
            <a:r>
              <a:rPr b="0" i="0" lang="en-US" sz="1050" u="none" cap="none" strike="noStrike">
                <a:solidFill>
                  <a:srgbClr val="170F1E"/>
                </a:solidFill>
                <a:latin typeface="JetBrains Mono ExtraBold"/>
                <a:ea typeface="JetBrains Mono ExtraBold"/>
                <a:cs typeface="JetBrains Mono ExtraBold"/>
                <a:sym typeface="JetBrains Mono ExtraBold"/>
              </a:rPr>
              <a:t>DigitalOcean / The legacy</a:t>
            </a:r>
            <a:endParaRPr b="0" i="0" sz="1050" u="none" cap="none" strike="noStrike">
              <a:solidFill>
                <a:schemeClr val="dk1"/>
              </a:solidFill>
              <a:latin typeface="Calibri"/>
              <a:ea typeface="Calibri"/>
              <a:cs typeface="Calibri"/>
              <a:sym typeface="Calibri"/>
            </a:endParaRPr>
          </a:p>
        </p:txBody>
      </p:sp>
      <p:sp>
        <p:nvSpPr>
          <p:cNvPr id="624" name="Google Shape;624;p35"/>
          <p:cNvSpPr/>
          <p:nvPr/>
        </p:nvSpPr>
        <p:spPr>
          <a:xfrm>
            <a:off x="14049375" y="9667875"/>
            <a:ext cx="3190875" cy="161925"/>
          </a:xfrm>
          <a:prstGeom prst="rect">
            <a:avLst/>
          </a:prstGeom>
          <a:noFill/>
          <a:ln>
            <a:noFill/>
          </a:ln>
        </p:spPr>
        <p:txBody>
          <a:bodyPr anchorCtr="0" anchor="t" bIns="0" lIns="0" spcFirstLastPara="1" rIns="0" wrap="square" tIns="0">
            <a:noAutofit/>
          </a:bodyPr>
          <a:lstStyle/>
          <a:p>
            <a:pPr indent="0" lvl="0" marL="0" marR="0" rtl="0" algn="r">
              <a:lnSpc>
                <a:spcPct val="133333"/>
              </a:lnSpc>
              <a:spcBef>
                <a:spcPts val="0"/>
              </a:spcBef>
              <a:spcAft>
                <a:spcPts val="0"/>
              </a:spcAft>
              <a:buNone/>
            </a:pPr>
            <a:r>
              <a:rPr b="0" i="0" lang="en-US" sz="900" u="none" cap="none" strike="noStrike">
                <a:solidFill>
                  <a:srgbClr val="E5E1E6"/>
                </a:solidFill>
                <a:latin typeface="JetBrains Mono"/>
                <a:ea typeface="JetBrains Mono"/>
                <a:cs typeface="JetBrains Mono"/>
                <a:sym typeface="JetBrains Mono"/>
              </a:rPr>
              <a:t>2022 HACKTOBERFEST. ALL RIGHTS RESERVED</a:t>
            </a:r>
            <a:endParaRPr b="0" i="0" sz="900" u="none" cap="none" strike="noStrike">
              <a:solidFill>
                <a:schemeClr val="dk1"/>
              </a:solidFill>
              <a:latin typeface="Calibri"/>
              <a:ea typeface="Calibri"/>
              <a:cs typeface="Calibri"/>
              <a:sym typeface="Calibri"/>
            </a:endParaRPr>
          </a:p>
        </p:txBody>
      </p:sp>
      <p:sp>
        <p:nvSpPr>
          <p:cNvPr id="625" name="Google Shape;625;p35"/>
          <p:cNvSpPr/>
          <p:nvPr/>
        </p:nvSpPr>
        <p:spPr>
          <a:xfrm>
            <a:off x="11058525" y="1343025"/>
            <a:ext cx="1219200" cy="447600"/>
          </a:xfrm>
          <a:prstGeom prst="rect">
            <a:avLst/>
          </a:prstGeom>
          <a:noFill/>
          <a:ln>
            <a:noFill/>
          </a:ln>
        </p:spPr>
        <p:txBody>
          <a:bodyPr anchorCtr="0" anchor="t" bIns="0" lIns="0" spcFirstLastPara="1" rIns="0" wrap="square" tIns="0">
            <a:noAutofit/>
          </a:bodyPr>
          <a:lstStyle/>
          <a:p>
            <a:pPr indent="0" lvl="0" marL="0" marR="0" rtl="0" algn="l">
              <a:lnSpc>
                <a:spcPct val="118806"/>
              </a:lnSpc>
              <a:spcBef>
                <a:spcPts val="0"/>
              </a:spcBef>
              <a:spcAft>
                <a:spcPts val="0"/>
              </a:spcAft>
              <a:buNone/>
            </a:pPr>
            <a:r>
              <a:rPr b="0" i="0" lang="en-US" sz="2967" u="none" cap="none" strike="noStrike">
                <a:solidFill>
                  <a:srgbClr val="170F1E"/>
                </a:solidFill>
                <a:latin typeface="Barlow ExtraBold"/>
                <a:ea typeface="Barlow ExtraBold"/>
                <a:cs typeface="Barlow ExtraBold"/>
                <a:sym typeface="Barlow ExtraBold"/>
              </a:rPr>
              <a:t>ADD A</a:t>
            </a:r>
            <a:endParaRPr b="0" i="0" sz="2967" u="none" cap="none" strike="noStrike">
              <a:solidFill>
                <a:schemeClr val="dk1"/>
              </a:solidFill>
              <a:latin typeface="Calibri"/>
              <a:ea typeface="Calibri"/>
              <a:cs typeface="Calibri"/>
              <a:sym typeface="Calibri"/>
            </a:endParaRPr>
          </a:p>
        </p:txBody>
      </p:sp>
      <p:sp>
        <p:nvSpPr>
          <p:cNvPr id="626" name="Google Shape;626;p35"/>
          <p:cNvSpPr/>
          <p:nvPr/>
        </p:nvSpPr>
        <p:spPr>
          <a:xfrm>
            <a:off x="12201525" y="990600"/>
            <a:ext cx="4976700" cy="1143000"/>
          </a:xfrm>
          <a:prstGeom prst="rect">
            <a:avLst/>
          </a:prstGeom>
          <a:noFill/>
          <a:ln>
            <a:noFill/>
          </a:ln>
        </p:spPr>
        <p:txBody>
          <a:bodyPr anchorCtr="0" anchor="t" bIns="0" lIns="0" spcFirstLastPara="1" rIns="0" wrap="square" tIns="0">
            <a:noAutofit/>
          </a:bodyPr>
          <a:lstStyle/>
          <a:p>
            <a:pPr indent="0" lvl="0" marL="0" marR="0" rtl="0" algn="l">
              <a:lnSpc>
                <a:spcPct val="120000"/>
              </a:lnSpc>
              <a:spcBef>
                <a:spcPts val="0"/>
              </a:spcBef>
              <a:spcAft>
                <a:spcPts val="0"/>
              </a:spcAft>
              <a:buNone/>
            </a:pPr>
            <a:r>
              <a:rPr b="0" i="0" lang="en-US" sz="7500" u="none" cap="none" strike="noStrike">
                <a:solidFill>
                  <a:srgbClr val="170F1E"/>
                </a:solidFill>
                <a:latin typeface="Barlow ExtraBold"/>
                <a:ea typeface="Barlow ExtraBold"/>
                <a:cs typeface="Barlow ExtraBold"/>
                <a:sym typeface="Barlow ExtraBold"/>
              </a:rPr>
              <a:t>TITLE HERE</a:t>
            </a:r>
            <a:endParaRPr b="0" i="0" sz="7500" u="none" cap="none" strike="noStrike">
              <a:solidFill>
                <a:schemeClr val="dk1"/>
              </a:solidFill>
              <a:latin typeface="Calibri"/>
              <a:ea typeface="Calibri"/>
              <a:cs typeface="Calibri"/>
              <a:sym typeface="Calibri"/>
            </a:endParaRPr>
          </a:p>
        </p:txBody>
      </p:sp>
      <p:sp>
        <p:nvSpPr>
          <p:cNvPr id="627" name="Google Shape;627;p35"/>
          <p:cNvSpPr/>
          <p:nvPr/>
        </p:nvSpPr>
        <p:spPr>
          <a:xfrm>
            <a:off x="1047750" y="4254574"/>
            <a:ext cx="9229800" cy="4361100"/>
          </a:xfrm>
          <a:prstGeom prst="rect">
            <a:avLst/>
          </a:prstGeom>
          <a:noFill/>
          <a:ln>
            <a:noFill/>
          </a:ln>
        </p:spPr>
        <p:txBody>
          <a:bodyPr anchorCtr="0" anchor="t" bIns="0" lIns="0" spcFirstLastPara="1" rIns="0" wrap="square" tIns="0">
            <a:noAutofit/>
          </a:bodyPr>
          <a:lstStyle/>
          <a:p>
            <a:pPr indent="0" lvl="0" marL="0" marR="0" rtl="0" algn="l">
              <a:lnSpc>
                <a:spcPct val="150000"/>
              </a:lnSpc>
              <a:spcBef>
                <a:spcPts val="0"/>
              </a:spcBef>
              <a:spcAft>
                <a:spcPts val="0"/>
              </a:spcAft>
              <a:buNone/>
            </a:pPr>
            <a:r>
              <a:rPr b="0" i="0" lang="en-US" sz="2200" u="none" cap="none" strike="noStrike">
                <a:solidFill>
                  <a:srgbClr val="FFFFFF"/>
                </a:solidFill>
                <a:latin typeface="JetBrains Mono Light"/>
                <a:ea typeface="JetBrains Mono Light"/>
                <a:cs typeface="JetBrains Mono Light"/>
                <a:sym typeface="JetBrains Mono Light"/>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a:t>
            </a:r>
            <a:endParaRPr b="0" i="0" sz="2200" u="none" cap="none" strike="noStrike">
              <a:solidFill>
                <a:schemeClr val="dk1"/>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70F1E"/>
        </a:solidFill>
      </p:bgPr>
    </p:bg>
    <p:spTree>
      <p:nvGrpSpPr>
        <p:cNvPr id="69" name="Shape 69"/>
        <p:cNvGrpSpPr/>
        <p:nvPr/>
      </p:nvGrpSpPr>
      <p:grpSpPr>
        <a:xfrm>
          <a:off x="0" y="0"/>
          <a:ext cx="0" cy="0"/>
          <a:chOff x="0" y="0"/>
          <a:chExt cx="0" cy="0"/>
        </a:xfrm>
      </p:grpSpPr>
      <p:pic>
        <p:nvPicPr>
          <p:cNvPr id="70" name="Google Shape;70;p6"/>
          <p:cNvPicPr preferRelativeResize="0"/>
          <p:nvPr/>
        </p:nvPicPr>
        <p:blipFill rotWithShape="1">
          <a:blip r:embed="rId3">
            <a:alphaModFix/>
          </a:blip>
          <a:srcRect b="22684" l="0" r="0" t="0"/>
          <a:stretch/>
        </p:blipFill>
        <p:spPr>
          <a:xfrm>
            <a:off x="0" y="0"/>
            <a:ext cx="18288000" cy="10287001"/>
          </a:xfrm>
          <a:prstGeom prst="rect">
            <a:avLst/>
          </a:prstGeom>
          <a:noFill/>
          <a:ln>
            <a:noFill/>
          </a:ln>
        </p:spPr>
      </p:pic>
      <p:pic>
        <p:nvPicPr>
          <p:cNvPr descr="preencoded.png" id="71" name="Google Shape;71;p6"/>
          <p:cNvPicPr preferRelativeResize="0"/>
          <p:nvPr/>
        </p:nvPicPr>
        <p:blipFill rotWithShape="1">
          <a:blip r:embed="rId4">
            <a:alphaModFix/>
          </a:blip>
          <a:srcRect b="0" l="0" r="0" t="0"/>
          <a:stretch/>
        </p:blipFill>
        <p:spPr>
          <a:xfrm>
            <a:off x="16840200" y="400050"/>
            <a:ext cx="400050" cy="400050"/>
          </a:xfrm>
          <a:prstGeom prst="rect">
            <a:avLst/>
          </a:prstGeom>
          <a:noFill/>
          <a:ln>
            <a:noFill/>
          </a:ln>
        </p:spPr>
      </p:pic>
      <p:pic>
        <p:nvPicPr>
          <p:cNvPr descr="preencoded.png" id="72" name="Google Shape;72;p6"/>
          <p:cNvPicPr preferRelativeResize="0"/>
          <p:nvPr/>
        </p:nvPicPr>
        <p:blipFill rotWithShape="1">
          <a:blip r:embed="rId5">
            <a:alphaModFix/>
          </a:blip>
          <a:srcRect b="0" l="0" r="0" t="0"/>
          <a:stretch/>
        </p:blipFill>
        <p:spPr>
          <a:xfrm>
            <a:off x="1028700" y="3638550"/>
            <a:ext cx="11477625" cy="571500"/>
          </a:xfrm>
          <a:prstGeom prst="rect">
            <a:avLst/>
          </a:prstGeom>
          <a:noFill/>
          <a:ln>
            <a:noFill/>
          </a:ln>
        </p:spPr>
      </p:pic>
      <p:pic>
        <p:nvPicPr>
          <p:cNvPr descr="preencoded.png" id="73" name="Google Shape;73;p6"/>
          <p:cNvPicPr preferRelativeResize="0"/>
          <p:nvPr/>
        </p:nvPicPr>
        <p:blipFill rotWithShape="1">
          <a:blip r:embed="rId6">
            <a:alphaModFix/>
          </a:blip>
          <a:srcRect b="0" l="0" r="0" t="0"/>
          <a:stretch/>
        </p:blipFill>
        <p:spPr>
          <a:xfrm>
            <a:off x="1028700" y="6096000"/>
            <a:ext cx="14077950" cy="571500"/>
          </a:xfrm>
          <a:prstGeom prst="rect">
            <a:avLst/>
          </a:prstGeom>
          <a:noFill/>
          <a:ln>
            <a:noFill/>
          </a:ln>
        </p:spPr>
      </p:pic>
      <p:pic>
        <p:nvPicPr>
          <p:cNvPr descr="preencoded.png" id="74" name="Google Shape;74;p6"/>
          <p:cNvPicPr preferRelativeResize="0"/>
          <p:nvPr/>
        </p:nvPicPr>
        <p:blipFill rotWithShape="1">
          <a:blip r:embed="rId7">
            <a:alphaModFix/>
          </a:blip>
          <a:srcRect b="0" l="0" r="0" t="0"/>
          <a:stretch/>
        </p:blipFill>
        <p:spPr>
          <a:xfrm>
            <a:off x="1028700" y="4867275"/>
            <a:ext cx="9391650" cy="571500"/>
          </a:xfrm>
          <a:prstGeom prst="rect">
            <a:avLst/>
          </a:prstGeom>
          <a:noFill/>
          <a:ln>
            <a:noFill/>
          </a:ln>
        </p:spPr>
      </p:pic>
      <p:pic>
        <p:nvPicPr>
          <p:cNvPr descr="preencoded.png" id="75" name="Google Shape;75;p6"/>
          <p:cNvPicPr preferRelativeResize="0"/>
          <p:nvPr/>
        </p:nvPicPr>
        <p:blipFill rotWithShape="1">
          <a:blip r:embed="rId8">
            <a:alphaModFix/>
          </a:blip>
          <a:srcRect b="0" l="0" r="0" t="0"/>
          <a:stretch/>
        </p:blipFill>
        <p:spPr>
          <a:xfrm>
            <a:off x="1028700" y="7324725"/>
            <a:ext cx="7829550" cy="571500"/>
          </a:xfrm>
          <a:prstGeom prst="rect">
            <a:avLst/>
          </a:prstGeom>
          <a:noFill/>
          <a:ln>
            <a:noFill/>
          </a:ln>
        </p:spPr>
      </p:pic>
      <p:pic>
        <p:nvPicPr>
          <p:cNvPr descr="preencoded.png" id="76" name="Google Shape;76;p6"/>
          <p:cNvPicPr preferRelativeResize="0"/>
          <p:nvPr/>
        </p:nvPicPr>
        <p:blipFill rotWithShape="1">
          <a:blip r:embed="rId9">
            <a:alphaModFix/>
          </a:blip>
          <a:srcRect b="0" l="0" r="0" t="0"/>
          <a:stretch/>
        </p:blipFill>
        <p:spPr>
          <a:xfrm>
            <a:off x="0" y="10144125"/>
            <a:ext cx="7483901" cy="142875"/>
          </a:xfrm>
          <a:prstGeom prst="rect">
            <a:avLst/>
          </a:prstGeom>
          <a:noFill/>
          <a:ln>
            <a:noFill/>
          </a:ln>
        </p:spPr>
      </p:pic>
      <p:pic>
        <p:nvPicPr>
          <p:cNvPr descr="preencoded.png" id="77" name="Google Shape;77;p6"/>
          <p:cNvPicPr preferRelativeResize="0"/>
          <p:nvPr/>
        </p:nvPicPr>
        <p:blipFill rotWithShape="1">
          <a:blip r:embed="rId10">
            <a:alphaModFix/>
          </a:blip>
          <a:srcRect b="0" l="0" r="0" t="0"/>
          <a:stretch/>
        </p:blipFill>
        <p:spPr>
          <a:xfrm>
            <a:off x="1047750" y="4533900"/>
            <a:ext cx="16192500" cy="19050"/>
          </a:xfrm>
          <a:prstGeom prst="rect">
            <a:avLst/>
          </a:prstGeom>
          <a:noFill/>
          <a:ln>
            <a:noFill/>
          </a:ln>
        </p:spPr>
      </p:pic>
      <p:pic>
        <p:nvPicPr>
          <p:cNvPr descr="preencoded.png" id="78" name="Google Shape;78;p6"/>
          <p:cNvPicPr preferRelativeResize="0"/>
          <p:nvPr/>
        </p:nvPicPr>
        <p:blipFill rotWithShape="1">
          <a:blip r:embed="rId10">
            <a:alphaModFix/>
          </a:blip>
          <a:srcRect b="0" l="0" r="0" t="0"/>
          <a:stretch/>
        </p:blipFill>
        <p:spPr>
          <a:xfrm>
            <a:off x="1028700" y="5762625"/>
            <a:ext cx="16192500" cy="19052"/>
          </a:xfrm>
          <a:prstGeom prst="rect">
            <a:avLst/>
          </a:prstGeom>
          <a:noFill/>
          <a:ln>
            <a:noFill/>
          </a:ln>
        </p:spPr>
      </p:pic>
      <p:pic>
        <p:nvPicPr>
          <p:cNvPr descr="preencoded.png" id="79" name="Google Shape;79;p6"/>
          <p:cNvPicPr preferRelativeResize="0"/>
          <p:nvPr/>
        </p:nvPicPr>
        <p:blipFill rotWithShape="1">
          <a:blip r:embed="rId10">
            <a:alphaModFix/>
          </a:blip>
          <a:srcRect b="0" l="0" r="0" t="0"/>
          <a:stretch/>
        </p:blipFill>
        <p:spPr>
          <a:xfrm>
            <a:off x="1028700" y="6991350"/>
            <a:ext cx="16192500" cy="19052"/>
          </a:xfrm>
          <a:prstGeom prst="rect">
            <a:avLst/>
          </a:prstGeom>
          <a:noFill/>
          <a:ln>
            <a:noFill/>
          </a:ln>
        </p:spPr>
      </p:pic>
      <p:sp>
        <p:nvSpPr>
          <p:cNvPr id="80" name="Google Shape;80;p6"/>
          <p:cNvSpPr/>
          <p:nvPr/>
        </p:nvSpPr>
        <p:spPr>
          <a:xfrm>
            <a:off x="14049375" y="9667875"/>
            <a:ext cx="3190875" cy="161925"/>
          </a:xfrm>
          <a:prstGeom prst="rect">
            <a:avLst/>
          </a:prstGeom>
          <a:noFill/>
          <a:ln>
            <a:noFill/>
          </a:ln>
        </p:spPr>
        <p:txBody>
          <a:bodyPr anchorCtr="0" anchor="t" bIns="0" lIns="0" spcFirstLastPara="1" rIns="0" wrap="square" tIns="0">
            <a:noAutofit/>
          </a:bodyPr>
          <a:lstStyle/>
          <a:p>
            <a:pPr indent="0" lvl="0" marL="0" marR="0" rtl="0" algn="r">
              <a:lnSpc>
                <a:spcPct val="133333"/>
              </a:lnSpc>
              <a:spcBef>
                <a:spcPts val="0"/>
              </a:spcBef>
              <a:spcAft>
                <a:spcPts val="0"/>
              </a:spcAft>
              <a:buNone/>
            </a:pPr>
            <a:r>
              <a:rPr b="0" i="0" lang="en-US" sz="900" u="none" cap="none" strike="noStrike">
                <a:solidFill>
                  <a:srgbClr val="E5E1E6"/>
                </a:solidFill>
                <a:latin typeface="JetBrains Mono"/>
                <a:ea typeface="JetBrains Mono"/>
                <a:cs typeface="JetBrains Mono"/>
                <a:sym typeface="JetBrains Mono"/>
              </a:rPr>
              <a:t>2022 HACKTOBERFEST. ALL RIGHTS RESERVED</a:t>
            </a:r>
            <a:endParaRPr b="0" i="0" sz="900" u="none" cap="none" strike="noStrike">
              <a:solidFill>
                <a:schemeClr val="dk1"/>
              </a:solidFill>
              <a:latin typeface="Calibri"/>
              <a:ea typeface="Calibri"/>
              <a:cs typeface="Calibri"/>
              <a:sym typeface="Calibri"/>
            </a:endParaRPr>
          </a:p>
        </p:txBody>
      </p:sp>
      <p:sp>
        <p:nvSpPr>
          <p:cNvPr id="81" name="Google Shape;81;p6"/>
          <p:cNvSpPr/>
          <p:nvPr/>
        </p:nvSpPr>
        <p:spPr>
          <a:xfrm>
            <a:off x="1047750" y="485775"/>
            <a:ext cx="1876425" cy="228600"/>
          </a:xfrm>
          <a:prstGeom prst="rect">
            <a:avLst/>
          </a:prstGeom>
          <a:noFill/>
          <a:ln>
            <a:noFill/>
          </a:ln>
        </p:spPr>
        <p:txBody>
          <a:bodyPr anchorCtr="0" anchor="t" bIns="0" lIns="0" spcFirstLastPara="1" rIns="0" wrap="square" tIns="0">
            <a:noAutofit/>
          </a:bodyPr>
          <a:lstStyle/>
          <a:p>
            <a:pPr indent="0" lvl="0" marL="0" marR="0" rtl="0" algn="l">
              <a:lnSpc>
                <a:spcPct val="171428"/>
              </a:lnSpc>
              <a:spcBef>
                <a:spcPts val="0"/>
              </a:spcBef>
              <a:spcAft>
                <a:spcPts val="0"/>
              </a:spcAft>
              <a:buNone/>
            </a:pPr>
            <a:r>
              <a:rPr b="0" i="0" lang="en-US" sz="1050" u="none" cap="none" strike="noStrike">
                <a:solidFill>
                  <a:srgbClr val="E5E1E6"/>
                </a:solidFill>
                <a:latin typeface="JetBrains Mono ExtraBold"/>
                <a:ea typeface="JetBrains Mono ExtraBold"/>
                <a:cs typeface="JetBrains Mono ExtraBold"/>
                <a:sym typeface="JetBrains Mono ExtraBold"/>
              </a:rPr>
              <a:t>DigitalOcean / </a:t>
            </a:r>
            <a:r>
              <a:rPr b="0" i="0" lang="en-US" sz="1050" u="none" cap="none" strike="noStrike">
                <a:solidFill>
                  <a:srgbClr val="B4FF39"/>
                </a:solidFill>
                <a:latin typeface="JetBrains Mono ExtraBold"/>
                <a:ea typeface="JetBrains Mono ExtraBold"/>
                <a:cs typeface="JetBrains Mono ExtraBold"/>
                <a:sym typeface="JetBrains Mono ExtraBold"/>
              </a:rPr>
              <a:t>Agenda</a:t>
            </a:r>
            <a:endParaRPr b="0" i="0" sz="1050" u="none" cap="none" strike="noStrike">
              <a:solidFill>
                <a:schemeClr val="dk1"/>
              </a:solidFill>
              <a:latin typeface="Calibri"/>
              <a:ea typeface="Calibri"/>
              <a:cs typeface="Calibri"/>
              <a:sym typeface="Calibri"/>
            </a:endParaRPr>
          </a:p>
        </p:txBody>
      </p:sp>
      <p:sp>
        <p:nvSpPr>
          <p:cNvPr id="82" name="Google Shape;82;p6"/>
          <p:cNvSpPr/>
          <p:nvPr/>
        </p:nvSpPr>
        <p:spPr>
          <a:xfrm>
            <a:off x="1809750" y="3638550"/>
            <a:ext cx="11477700" cy="5715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None/>
            </a:pPr>
            <a:r>
              <a:rPr b="0" i="0" lang="en-US" sz="3600" u="none" cap="none" strike="noStrike">
                <a:solidFill>
                  <a:srgbClr val="E5E1E6"/>
                </a:solidFill>
                <a:latin typeface="JetBrains Mono SemiBold"/>
                <a:ea typeface="JetBrains Mono SemiBold"/>
                <a:cs typeface="JetBrains Mono SemiBold"/>
                <a:sym typeface="JetBrains Mono SemiBold"/>
              </a:rPr>
              <a:t>Why should you run a Hacktoberfest event?</a:t>
            </a:r>
            <a:endParaRPr b="0" i="0" sz="3600" u="none" cap="none" strike="noStrike">
              <a:solidFill>
                <a:schemeClr val="dk1"/>
              </a:solidFill>
              <a:latin typeface="Calibri"/>
              <a:ea typeface="Calibri"/>
              <a:cs typeface="Calibri"/>
              <a:sym typeface="Calibri"/>
            </a:endParaRPr>
          </a:p>
        </p:txBody>
      </p:sp>
      <p:sp>
        <p:nvSpPr>
          <p:cNvPr id="83" name="Google Shape;83;p6"/>
          <p:cNvSpPr/>
          <p:nvPr/>
        </p:nvSpPr>
        <p:spPr>
          <a:xfrm>
            <a:off x="1809750" y="6096000"/>
            <a:ext cx="14077800" cy="5715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None/>
            </a:pPr>
            <a:r>
              <a:rPr b="0" i="0" lang="en-US" sz="3600" u="none" cap="none" strike="noStrike">
                <a:solidFill>
                  <a:srgbClr val="E5E1E6"/>
                </a:solidFill>
                <a:latin typeface="JetBrains Mono SemiBold"/>
                <a:ea typeface="JetBrains Mono SemiBold"/>
                <a:cs typeface="JetBrains Mono SemiBold"/>
                <a:sym typeface="JetBrains Mono SemiBold"/>
              </a:rPr>
              <a:t>Where should you run a Hacktoberfest event include?</a:t>
            </a:r>
            <a:endParaRPr b="0" i="0" sz="3600" u="none" cap="none" strike="noStrike">
              <a:solidFill>
                <a:schemeClr val="dk1"/>
              </a:solidFill>
              <a:latin typeface="Calibri"/>
              <a:ea typeface="Calibri"/>
              <a:cs typeface="Calibri"/>
              <a:sym typeface="Calibri"/>
            </a:endParaRPr>
          </a:p>
        </p:txBody>
      </p:sp>
      <p:sp>
        <p:nvSpPr>
          <p:cNvPr id="84" name="Google Shape;84;p6"/>
          <p:cNvSpPr/>
          <p:nvPr/>
        </p:nvSpPr>
        <p:spPr>
          <a:xfrm>
            <a:off x="1809750" y="4867275"/>
            <a:ext cx="11477700" cy="5715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None/>
            </a:pPr>
            <a:r>
              <a:rPr b="0" i="0" lang="en-US" sz="3600" u="none" cap="none" strike="noStrike">
                <a:solidFill>
                  <a:srgbClr val="E5E1E6"/>
                </a:solidFill>
                <a:latin typeface="JetBrains Mono SemiBold"/>
                <a:ea typeface="JetBrains Mono SemiBold"/>
                <a:cs typeface="JetBrains Mono SemiBold"/>
                <a:sym typeface="JetBrains Mono SemiBold"/>
              </a:rPr>
              <a:t>Who is a Hacktoberfest event for?</a:t>
            </a:r>
            <a:endParaRPr b="0" i="0" sz="3600" u="none" cap="none" strike="noStrike">
              <a:solidFill>
                <a:schemeClr val="dk1"/>
              </a:solidFill>
              <a:latin typeface="Calibri"/>
              <a:ea typeface="Calibri"/>
              <a:cs typeface="Calibri"/>
              <a:sym typeface="Calibri"/>
            </a:endParaRPr>
          </a:p>
        </p:txBody>
      </p:sp>
      <p:sp>
        <p:nvSpPr>
          <p:cNvPr id="85" name="Google Shape;85;p6"/>
          <p:cNvSpPr/>
          <p:nvPr/>
        </p:nvSpPr>
        <p:spPr>
          <a:xfrm>
            <a:off x="1809750" y="7324725"/>
            <a:ext cx="7902900" cy="5715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None/>
            </a:pPr>
            <a:r>
              <a:rPr b="0" i="0" lang="en-US" sz="3600" u="none" cap="none" strike="noStrike">
                <a:solidFill>
                  <a:srgbClr val="E5E1E6"/>
                </a:solidFill>
                <a:latin typeface="JetBrains Mono SemiBold"/>
                <a:ea typeface="JetBrains Mono SemiBold"/>
                <a:cs typeface="JetBrains Mono SemiBold"/>
                <a:sym typeface="JetBrains Mono SemiBold"/>
              </a:rPr>
              <a:t>NICE to haves vs MUST haves</a:t>
            </a:r>
            <a:endParaRPr b="0" i="0" sz="3600" u="none" cap="none" strike="noStrike">
              <a:solidFill>
                <a:schemeClr val="dk1"/>
              </a:solidFill>
              <a:latin typeface="Calibri"/>
              <a:ea typeface="Calibri"/>
              <a:cs typeface="Calibri"/>
              <a:sym typeface="Calibri"/>
            </a:endParaRPr>
          </a:p>
        </p:txBody>
      </p:sp>
      <p:sp>
        <p:nvSpPr>
          <p:cNvPr id="86" name="Google Shape;86;p6"/>
          <p:cNvSpPr/>
          <p:nvPr/>
        </p:nvSpPr>
        <p:spPr>
          <a:xfrm>
            <a:off x="1047750" y="1333500"/>
            <a:ext cx="1181100" cy="447600"/>
          </a:xfrm>
          <a:prstGeom prst="rect">
            <a:avLst/>
          </a:prstGeom>
          <a:noFill/>
          <a:ln>
            <a:noFill/>
          </a:ln>
        </p:spPr>
        <p:txBody>
          <a:bodyPr anchorCtr="0" anchor="t" bIns="0" lIns="0" spcFirstLastPara="1" rIns="0" wrap="square" tIns="0">
            <a:noAutofit/>
          </a:bodyPr>
          <a:lstStyle/>
          <a:p>
            <a:pPr indent="0" lvl="0" marL="0" marR="0" rtl="0" algn="l">
              <a:lnSpc>
                <a:spcPct val="118806"/>
              </a:lnSpc>
              <a:spcBef>
                <a:spcPts val="0"/>
              </a:spcBef>
              <a:spcAft>
                <a:spcPts val="0"/>
              </a:spcAft>
              <a:buNone/>
            </a:pPr>
            <a:r>
              <a:rPr b="0" i="0" lang="en-US" sz="2967" u="none" cap="none" strike="noStrike">
                <a:solidFill>
                  <a:srgbClr val="E5E1E6"/>
                </a:solidFill>
                <a:latin typeface="Barlow ExtraBold"/>
                <a:ea typeface="Barlow ExtraBold"/>
                <a:cs typeface="Barlow ExtraBold"/>
                <a:sym typeface="Barlow ExtraBold"/>
              </a:rPr>
              <a:t>WHAT</a:t>
            </a:r>
            <a:endParaRPr b="0" i="0" sz="2967" u="none" cap="none" strike="noStrike">
              <a:solidFill>
                <a:schemeClr val="dk1"/>
              </a:solidFill>
              <a:latin typeface="Calibri"/>
              <a:ea typeface="Calibri"/>
              <a:cs typeface="Calibri"/>
              <a:sym typeface="Calibri"/>
            </a:endParaRPr>
          </a:p>
        </p:txBody>
      </p:sp>
      <p:sp>
        <p:nvSpPr>
          <p:cNvPr id="87" name="Google Shape;87;p6"/>
          <p:cNvSpPr/>
          <p:nvPr/>
        </p:nvSpPr>
        <p:spPr>
          <a:xfrm>
            <a:off x="2228850" y="981075"/>
            <a:ext cx="7483800" cy="1143000"/>
          </a:xfrm>
          <a:prstGeom prst="rect">
            <a:avLst/>
          </a:prstGeom>
          <a:noFill/>
          <a:ln>
            <a:noFill/>
          </a:ln>
        </p:spPr>
        <p:txBody>
          <a:bodyPr anchorCtr="0" anchor="t" bIns="0" lIns="0" spcFirstLastPara="1" rIns="0" wrap="square" tIns="0">
            <a:noAutofit/>
          </a:bodyPr>
          <a:lstStyle/>
          <a:p>
            <a:pPr indent="0" lvl="0" marL="0" marR="0" rtl="0" algn="l">
              <a:lnSpc>
                <a:spcPct val="120000"/>
              </a:lnSpc>
              <a:spcBef>
                <a:spcPts val="0"/>
              </a:spcBef>
              <a:spcAft>
                <a:spcPts val="0"/>
              </a:spcAft>
              <a:buNone/>
            </a:pPr>
            <a:r>
              <a:rPr b="0" i="0" lang="en-US" sz="7500" u="none" cap="none" strike="noStrike">
                <a:solidFill>
                  <a:srgbClr val="E5E1E6"/>
                </a:solidFill>
                <a:latin typeface="Barlow ExtraBold"/>
                <a:ea typeface="Barlow ExtraBold"/>
                <a:cs typeface="Barlow ExtraBold"/>
                <a:sym typeface="Barlow ExtraBold"/>
              </a:rPr>
              <a:t>WILL WE COVER?</a:t>
            </a:r>
            <a:endParaRPr b="0" i="0" sz="7500" u="none" cap="none" strike="noStrike">
              <a:solidFill>
                <a:schemeClr val="dk1"/>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70F1E"/>
        </a:solidFill>
      </p:bgPr>
    </p:bg>
    <p:spTree>
      <p:nvGrpSpPr>
        <p:cNvPr id="92" name="Shape 92"/>
        <p:cNvGrpSpPr/>
        <p:nvPr/>
      </p:nvGrpSpPr>
      <p:grpSpPr>
        <a:xfrm>
          <a:off x="0" y="0"/>
          <a:ext cx="0" cy="0"/>
          <a:chOff x="0" y="0"/>
          <a:chExt cx="0" cy="0"/>
        </a:xfrm>
      </p:grpSpPr>
      <p:pic>
        <p:nvPicPr>
          <p:cNvPr id="93" name="Google Shape;93;p7"/>
          <p:cNvPicPr preferRelativeResize="0"/>
          <p:nvPr/>
        </p:nvPicPr>
        <p:blipFill rotWithShape="1">
          <a:blip r:embed="rId3">
            <a:alphaModFix/>
          </a:blip>
          <a:srcRect b="22684" l="0" r="0" t="0"/>
          <a:stretch/>
        </p:blipFill>
        <p:spPr>
          <a:xfrm>
            <a:off x="0" y="0"/>
            <a:ext cx="18288000" cy="10287001"/>
          </a:xfrm>
          <a:prstGeom prst="rect">
            <a:avLst/>
          </a:prstGeom>
          <a:noFill/>
          <a:ln>
            <a:noFill/>
          </a:ln>
        </p:spPr>
      </p:pic>
      <p:pic>
        <p:nvPicPr>
          <p:cNvPr descr="preencoded.png" id="94" name="Google Shape;94;p7"/>
          <p:cNvPicPr preferRelativeResize="0"/>
          <p:nvPr/>
        </p:nvPicPr>
        <p:blipFill rotWithShape="1">
          <a:blip r:embed="rId4">
            <a:alphaModFix/>
          </a:blip>
          <a:srcRect b="0" l="0" r="0" t="0"/>
          <a:stretch/>
        </p:blipFill>
        <p:spPr>
          <a:xfrm>
            <a:off x="16840200" y="400050"/>
            <a:ext cx="400050" cy="400050"/>
          </a:xfrm>
          <a:prstGeom prst="rect">
            <a:avLst/>
          </a:prstGeom>
          <a:noFill/>
          <a:ln>
            <a:noFill/>
          </a:ln>
        </p:spPr>
      </p:pic>
      <p:pic>
        <p:nvPicPr>
          <p:cNvPr descr="preencoded.png" id="95" name="Google Shape;95;p7"/>
          <p:cNvPicPr preferRelativeResize="0"/>
          <p:nvPr/>
        </p:nvPicPr>
        <p:blipFill rotWithShape="1">
          <a:blip r:embed="rId5">
            <a:alphaModFix/>
          </a:blip>
          <a:srcRect b="0" l="0" r="0" t="0"/>
          <a:stretch/>
        </p:blipFill>
        <p:spPr>
          <a:xfrm>
            <a:off x="1047750" y="8915400"/>
            <a:ext cx="16197263" cy="495300"/>
          </a:xfrm>
          <a:prstGeom prst="rect">
            <a:avLst/>
          </a:prstGeom>
          <a:noFill/>
          <a:ln>
            <a:noFill/>
          </a:ln>
        </p:spPr>
      </p:pic>
      <p:sp>
        <p:nvSpPr>
          <p:cNvPr id="96" name="Google Shape;96;p7"/>
          <p:cNvSpPr/>
          <p:nvPr/>
        </p:nvSpPr>
        <p:spPr>
          <a:xfrm>
            <a:off x="1047750" y="3733800"/>
            <a:ext cx="12963525" cy="2095500"/>
          </a:xfrm>
          <a:prstGeom prst="rect">
            <a:avLst/>
          </a:prstGeom>
          <a:noFill/>
          <a:ln>
            <a:noFill/>
          </a:ln>
        </p:spPr>
        <p:txBody>
          <a:bodyPr anchorCtr="0" anchor="t" bIns="0" lIns="0" spcFirstLastPara="1" rIns="0" wrap="square" tIns="0">
            <a:noAutofit/>
          </a:bodyPr>
          <a:lstStyle/>
          <a:p>
            <a:pPr indent="0" lvl="0" marL="0" marR="0" rtl="0" algn="l">
              <a:lnSpc>
                <a:spcPct val="89430"/>
              </a:lnSpc>
              <a:spcBef>
                <a:spcPts val="0"/>
              </a:spcBef>
              <a:spcAft>
                <a:spcPts val="0"/>
              </a:spcAft>
              <a:buNone/>
            </a:pPr>
            <a:r>
              <a:rPr b="0" i="0" lang="en-US" sz="9225" u="none" cap="none" strike="noStrike">
                <a:solidFill>
                  <a:srgbClr val="E5E1E6"/>
                </a:solidFill>
                <a:latin typeface="Barlow ExtraBold"/>
                <a:ea typeface="Barlow ExtraBold"/>
                <a:cs typeface="Barlow ExtraBold"/>
                <a:sym typeface="Barlow ExtraBold"/>
              </a:rPr>
              <a:t>WHY RUN A</a:t>
            </a:r>
            <a:br>
              <a:rPr b="0" i="0" lang="en-US" sz="9225" u="none" cap="none" strike="noStrike">
                <a:solidFill>
                  <a:srgbClr val="E5E1E6"/>
                </a:solidFill>
                <a:latin typeface="Barlow ExtraBold"/>
                <a:ea typeface="Barlow ExtraBold"/>
                <a:cs typeface="Barlow ExtraBold"/>
                <a:sym typeface="Barlow ExtraBold"/>
              </a:rPr>
            </a:br>
            <a:r>
              <a:rPr b="0" i="0" lang="en-US" sz="9225" u="none" cap="none" strike="noStrike">
                <a:solidFill>
                  <a:srgbClr val="E5E1E6"/>
                </a:solidFill>
                <a:latin typeface="Barlow ExtraBold"/>
                <a:ea typeface="Barlow ExtraBold"/>
                <a:cs typeface="Barlow ExtraBold"/>
                <a:sym typeface="Barlow ExtraBold"/>
              </a:rPr>
              <a:t>HACKTOBERFEST EVENT?</a:t>
            </a:r>
            <a:endParaRPr b="0" i="0" sz="9225" u="none" cap="none" strike="noStrike">
              <a:solidFill>
                <a:schemeClr val="dk1"/>
              </a:solidFill>
              <a:latin typeface="Calibri"/>
              <a:ea typeface="Calibri"/>
              <a:cs typeface="Calibri"/>
              <a:sym typeface="Calibri"/>
            </a:endParaRPr>
          </a:p>
        </p:txBody>
      </p:sp>
      <p:sp>
        <p:nvSpPr>
          <p:cNvPr id="97" name="Google Shape;97;p7"/>
          <p:cNvSpPr/>
          <p:nvPr/>
        </p:nvSpPr>
        <p:spPr>
          <a:xfrm>
            <a:off x="14049375" y="9667875"/>
            <a:ext cx="3190875" cy="161925"/>
          </a:xfrm>
          <a:prstGeom prst="rect">
            <a:avLst/>
          </a:prstGeom>
          <a:noFill/>
          <a:ln>
            <a:noFill/>
          </a:ln>
        </p:spPr>
        <p:txBody>
          <a:bodyPr anchorCtr="0" anchor="t" bIns="0" lIns="0" spcFirstLastPara="1" rIns="0" wrap="square" tIns="0">
            <a:noAutofit/>
          </a:bodyPr>
          <a:lstStyle/>
          <a:p>
            <a:pPr indent="0" lvl="0" marL="0" marR="0" rtl="0" algn="r">
              <a:lnSpc>
                <a:spcPct val="133333"/>
              </a:lnSpc>
              <a:spcBef>
                <a:spcPts val="0"/>
              </a:spcBef>
              <a:spcAft>
                <a:spcPts val="0"/>
              </a:spcAft>
              <a:buNone/>
            </a:pPr>
            <a:r>
              <a:rPr b="0" i="0" lang="en-US" sz="900" u="none" cap="none" strike="noStrike">
                <a:solidFill>
                  <a:srgbClr val="E5E1E6"/>
                </a:solidFill>
                <a:latin typeface="JetBrains Mono"/>
                <a:ea typeface="JetBrains Mono"/>
                <a:cs typeface="JetBrains Mono"/>
                <a:sym typeface="JetBrains Mono"/>
              </a:rPr>
              <a:t>2022 HACKTOBERFEST. ALL RIGHTS RESERVED</a:t>
            </a:r>
            <a:endParaRPr b="0" i="0" sz="900" u="none" cap="none" strike="noStrike">
              <a:solidFill>
                <a:schemeClr val="dk1"/>
              </a:solidFill>
              <a:latin typeface="Calibri"/>
              <a:ea typeface="Calibri"/>
              <a:cs typeface="Calibri"/>
              <a:sym typeface="Calibri"/>
            </a:endParaRPr>
          </a:p>
        </p:txBody>
      </p:sp>
      <p:sp>
        <p:nvSpPr>
          <p:cNvPr id="98" name="Google Shape;98;p7"/>
          <p:cNvSpPr/>
          <p:nvPr/>
        </p:nvSpPr>
        <p:spPr>
          <a:xfrm>
            <a:off x="15982950" y="9039225"/>
            <a:ext cx="1066800" cy="219075"/>
          </a:xfrm>
          <a:prstGeom prst="rect">
            <a:avLst/>
          </a:prstGeom>
          <a:noFill/>
          <a:ln>
            <a:noFill/>
          </a:ln>
        </p:spPr>
        <p:txBody>
          <a:bodyPr anchorCtr="0" anchor="t" bIns="0" lIns="0" spcFirstLastPara="1" rIns="0" wrap="square" tIns="0">
            <a:noAutofit/>
          </a:bodyPr>
          <a:lstStyle/>
          <a:p>
            <a:pPr indent="0" lvl="0" marL="0" marR="0" rtl="0" algn="l">
              <a:lnSpc>
                <a:spcPct val="150044"/>
              </a:lnSpc>
              <a:spcBef>
                <a:spcPts val="0"/>
              </a:spcBef>
              <a:spcAft>
                <a:spcPts val="0"/>
              </a:spcAft>
              <a:buNone/>
            </a:pPr>
            <a:r>
              <a:rPr b="0" i="0" lang="en-US" sz="1125" u="none" cap="none" strike="noStrike">
                <a:solidFill>
                  <a:srgbClr val="FFFFFF"/>
                </a:solidFill>
                <a:latin typeface="JetBrains Mono"/>
                <a:ea typeface="JetBrains Mono"/>
                <a:cs typeface="JetBrains Mono"/>
                <a:sym typeface="JetBrains Mono"/>
              </a:rPr>
              <a:t>Hacktoberfest</a:t>
            </a:r>
            <a:endParaRPr b="0" i="0" sz="1125" u="none" cap="none" strike="noStrike">
              <a:solidFill>
                <a:schemeClr val="dk1"/>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70F1E"/>
        </a:solidFill>
      </p:bgPr>
    </p:bg>
    <p:spTree>
      <p:nvGrpSpPr>
        <p:cNvPr id="103" name="Shape 103"/>
        <p:cNvGrpSpPr/>
        <p:nvPr/>
      </p:nvGrpSpPr>
      <p:grpSpPr>
        <a:xfrm>
          <a:off x="0" y="0"/>
          <a:ext cx="0" cy="0"/>
          <a:chOff x="0" y="0"/>
          <a:chExt cx="0" cy="0"/>
        </a:xfrm>
      </p:grpSpPr>
      <p:pic>
        <p:nvPicPr>
          <p:cNvPr id="104" name="Google Shape;104;p8"/>
          <p:cNvPicPr preferRelativeResize="0"/>
          <p:nvPr/>
        </p:nvPicPr>
        <p:blipFill rotWithShape="1">
          <a:blip r:embed="rId3">
            <a:alphaModFix/>
          </a:blip>
          <a:srcRect b="22684" l="0" r="0" t="0"/>
          <a:stretch/>
        </p:blipFill>
        <p:spPr>
          <a:xfrm>
            <a:off x="0" y="0"/>
            <a:ext cx="18288000" cy="10287001"/>
          </a:xfrm>
          <a:prstGeom prst="rect">
            <a:avLst/>
          </a:prstGeom>
          <a:noFill/>
          <a:ln>
            <a:noFill/>
          </a:ln>
        </p:spPr>
      </p:pic>
      <p:pic>
        <p:nvPicPr>
          <p:cNvPr descr="preencoded.png" id="105" name="Google Shape;105;p8"/>
          <p:cNvPicPr preferRelativeResize="0"/>
          <p:nvPr/>
        </p:nvPicPr>
        <p:blipFill rotWithShape="1">
          <a:blip r:embed="rId4">
            <a:alphaModFix/>
          </a:blip>
          <a:srcRect b="0" l="0" r="0" t="0"/>
          <a:stretch/>
        </p:blipFill>
        <p:spPr>
          <a:xfrm>
            <a:off x="16840200" y="400050"/>
            <a:ext cx="400050" cy="400050"/>
          </a:xfrm>
          <a:prstGeom prst="rect">
            <a:avLst/>
          </a:prstGeom>
          <a:noFill/>
          <a:ln>
            <a:noFill/>
          </a:ln>
        </p:spPr>
      </p:pic>
      <p:pic>
        <p:nvPicPr>
          <p:cNvPr descr="preencoded.png" id="106" name="Google Shape;106;p8"/>
          <p:cNvPicPr preferRelativeResize="0"/>
          <p:nvPr/>
        </p:nvPicPr>
        <p:blipFill rotWithShape="1">
          <a:blip r:embed="rId5">
            <a:alphaModFix/>
          </a:blip>
          <a:srcRect b="0" l="0" r="0" t="0"/>
          <a:stretch/>
        </p:blipFill>
        <p:spPr>
          <a:xfrm>
            <a:off x="1047750" y="9334500"/>
            <a:ext cx="495300" cy="495300"/>
          </a:xfrm>
          <a:prstGeom prst="rect">
            <a:avLst/>
          </a:prstGeom>
          <a:noFill/>
          <a:ln>
            <a:noFill/>
          </a:ln>
        </p:spPr>
      </p:pic>
      <p:pic>
        <p:nvPicPr>
          <p:cNvPr descr="preencoded.png" id="107" name="Google Shape;107;p8"/>
          <p:cNvPicPr preferRelativeResize="0"/>
          <p:nvPr/>
        </p:nvPicPr>
        <p:blipFill rotWithShape="1">
          <a:blip r:embed="rId6">
            <a:alphaModFix/>
          </a:blip>
          <a:srcRect b="0" l="0" r="0" t="0"/>
          <a:stretch/>
        </p:blipFill>
        <p:spPr>
          <a:xfrm>
            <a:off x="1762125" y="9344025"/>
            <a:ext cx="1504950" cy="428625"/>
          </a:xfrm>
          <a:prstGeom prst="rect">
            <a:avLst/>
          </a:prstGeom>
          <a:noFill/>
          <a:ln>
            <a:noFill/>
          </a:ln>
        </p:spPr>
      </p:pic>
      <p:pic>
        <p:nvPicPr>
          <p:cNvPr descr="preencoded.png" id="108" name="Google Shape;108;p8"/>
          <p:cNvPicPr preferRelativeResize="0"/>
          <p:nvPr/>
        </p:nvPicPr>
        <p:blipFill rotWithShape="1">
          <a:blip r:embed="rId7">
            <a:alphaModFix/>
          </a:blip>
          <a:srcRect b="0" l="0" r="0" t="0"/>
          <a:stretch/>
        </p:blipFill>
        <p:spPr>
          <a:xfrm>
            <a:off x="0" y="10172700"/>
            <a:ext cx="18288000" cy="114300"/>
          </a:xfrm>
          <a:prstGeom prst="rect">
            <a:avLst/>
          </a:prstGeom>
          <a:noFill/>
          <a:ln>
            <a:noFill/>
          </a:ln>
        </p:spPr>
      </p:pic>
      <p:pic>
        <p:nvPicPr>
          <p:cNvPr descr="preencoded.png" id="109" name="Google Shape;109;p8"/>
          <p:cNvPicPr preferRelativeResize="0"/>
          <p:nvPr/>
        </p:nvPicPr>
        <p:blipFill rotWithShape="1">
          <a:blip r:embed="rId8">
            <a:alphaModFix/>
          </a:blip>
          <a:srcRect b="0" l="0" r="0" t="0"/>
          <a:stretch/>
        </p:blipFill>
        <p:spPr>
          <a:xfrm>
            <a:off x="6115050" y="3533775"/>
            <a:ext cx="9525" cy="3228975"/>
          </a:xfrm>
          <a:prstGeom prst="rect">
            <a:avLst/>
          </a:prstGeom>
          <a:noFill/>
          <a:ln>
            <a:noFill/>
          </a:ln>
        </p:spPr>
      </p:pic>
      <p:pic>
        <p:nvPicPr>
          <p:cNvPr descr="preencoded.png" id="110" name="Google Shape;110;p8"/>
          <p:cNvPicPr preferRelativeResize="0"/>
          <p:nvPr/>
        </p:nvPicPr>
        <p:blipFill rotWithShape="1">
          <a:blip r:embed="rId8">
            <a:alphaModFix/>
          </a:blip>
          <a:srcRect b="0" l="0" r="0" t="0"/>
          <a:stretch/>
        </p:blipFill>
        <p:spPr>
          <a:xfrm>
            <a:off x="11687175" y="3533775"/>
            <a:ext cx="9525" cy="3228975"/>
          </a:xfrm>
          <a:prstGeom prst="rect">
            <a:avLst/>
          </a:prstGeom>
          <a:noFill/>
          <a:ln>
            <a:noFill/>
          </a:ln>
        </p:spPr>
      </p:pic>
      <p:sp>
        <p:nvSpPr>
          <p:cNvPr id="111" name="Google Shape;111;p8"/>
          <p:cNvSpPr/>
          <p:nvPr/>
        </p:nvSpPr>
        <p:spPr>
          <a:xfrm>
            <a:off x="14049375" y="9667875"/>
            <a:ext cx="3190875" cy="161925"/>
          </a:xfrm>
          <a:prstGeom prst="rect">
            <a:avLst/>
          </a:prstGeom>
          <a:noFill/>
          <a:ln>
            <a:noFill/>
          </a:ln>
        </p:spPr>
        <p:txBody>
          <a:bodyPr anchorCtr="0" anchor="t" bIns="0" lIns="0" spcFirstLastPara="1" rIns="0" wrap="square" tIns="0">
            <a:noAutofit/>
          </a:bodyPr>
          <a:lstStyle/>
          <a:p>
            <a:pPr indent="0" lvl="0" marL="0" marR="0" rtl="0" algn="r">
              <a:lnSpc>
                <a:spcPct val="133333"/>
              </a:lnSpc>
              <a:spcBef>
                <a:spcPts val="0"/>
              </a:spcBef>
              <a:spcAft>
                <a:spcPts val="0"/>
              </a:spcAft>
              <a:buNone/>
            </a:pPr>
            <a:r>
              <a:rPr b="0" i="0" lang="en-US" sz="900" u="none" cap="none" strike="noStrike">
                <a:solidFill>
                  <a:srgbClr val="E5E1E6"/>
                </a:solidFill>
                <a:latin typeface="JetBrains Mono"/>
                <a:ea typeface="JetBrains Mono"/>
                <a:cs typeface="JetBrains Mono"/>
                <a:sym typeface="JetBrains Mono"/>
              </a:rPr>
              <a:t>2022 HACKTOBERFEST. ALL RIGHTS RESERVED</a:t>
            </a:r>
            <a:endParaRPr b="0" i="0" sz="900" u="none" cap="none" strike="noStrike">
              <a:solidFill>
                <a:schemeClr val="dk1"/>
              </a:solidFill>
              <a:latin typeface="Calibri"/>
              <a:ea typeface="Calibri"/>
              <a:cs typeface="Calibri"/>
              <a:sym typeface="Calibri"/>
            </a:endParaRPr>
          </a:p>
        </p:txBody>
      </p:sp>
      <p:sp>
        <p:nvSpPr>
          <p:cNvPr id="112" name="Google Shape;112;p8"/>
          <p:cNvSpPr/>
          <p:nvPr/>
        </p:nvSpPr>
        <p:spPr>
          <a:xfrm>
            <a:off x="1047750" y="485775"/>
            <a:ext cx="2228850" cy="228600"/>
          </a:xfrm>
          <a:prstGeom prst="rect">
            <a:avLst/>
          </a:prstGeom>
          <a:noFill/>
          <a:ln>
            <a:noFill/>
          </a:ln>
        </p:spPr>
        <p:txBody>
          <a:bodyPr anchorCtr="0" anchor="t" bIns="0" lIns="0" spcFirstLastPara="1" rIns="0" wrap="square" tIns="0">
            <a:noAutofit/>
          </a:bodyPr>
          <a:lstStyle/>
          <a:p>
            <a:pPr indent="0" lvl="0" marL="0" marR="0" rtl="0" algn="l">
              <a:lnSpc>
                <a:spcPct val="171428"/>
              </a:lnSpc>
              <a:spcBef>
                <a:spcPts val="0"/>
              </a:spcBef>
              <a:spcAft>
                <a:spcPts val="0"/>
              </a:spcAft>
              <a:buNone/>
            </a:pPr>
            <a:r>
              <a:rPr b="0" i="0" lang="en-US" sz="1050" u="none" cap="none" strike="noStrike">
                <a:solidFill>
                  <a:srgbClr val="E5E1E6"/>
                </a:solidFill>
                <a:latin typeface="JetBrains Mono ExtraBold"/>
                <a:ea typeface="JetBrains Mono ExtraBold"/>
                <a:cs typeface="JetBrains Mono ExtraBold"/>
                <a:sym typeface="JetBrains Mono ExtraBold"/>
              </a:rPr>
              <a:t>DigitalOcean / </a:t>
            </a:r>
            <a:r>
              <a:rPr b="0" i="0" lang="en-US" sz="1050" u="none" cap="none" strike="noStrike">
                <a:solidFill>
                  <a:srgbClr val="B4FF39"/>
                </a:solidFill>
                <a:latin typeface="JetBrains Mono ExtraBold"/>
                <a:ea typeface="JetBrains Mono ExtraBold"/>
                <a:cs typeface="JetBrains Mono ExtraBold"/>
                <a:sym typeface="JetBrains Mono ExtraBold"/>
              </a:rPr>
              <a:t>The legacy</a:t>
            </a:r>
            <a:endParaRPr b="0" i="0" sz="1050" u="none" cap="none" strike="noStrike">
              <a:solidFill>
                <a:schemeClr val="dk1"/>
              </a:solidFill>
              <a:latin typeface="Calibri"/>
              <a:ea typeface="Calibri"/>
              <a:cs typeface="Calibri"/>
              <a:sym typeface="Calibri"/>
            </a:endParaRPr>
          </a:p>
        </p:txBody>
      </p:sp>
      <p:sp>
        <p:nvSpPr>
          <p:cNvPr id="113" name="Google Shape;113;p8"/>
          <p:cNvSpPr/>
          <p:nvPr/>
        </p:nvSpPr>
        <p:spPr>
          <a:xfrm>
            <a:off x="1940975" y="9458325"/>
            <a:ext cx="1166400" cy="219000"/>
          </a:xfrm>
          <a:prstGeom prst="rect">
            <a:avLst/>
          </a:prstGeom>
          <a:noFill/>
          <a:ln>
            <a:noFill/>
          </a:ln>
        </p:spPr>
        <p:txBody>
          <a:bodyPr anchorCtr="0" anchor="t" bIns="0" lIns="0" spcFirstLastPara="1" rIns="0" wrap="square" tIns="0">
            <a:noAutofit/>
          </a:bodyPr>
          <a:lstStyle/>
          <a:p>
            <a:pPr indent="0" lvl="0" marL="0" marR="0" rtl="0" algn="l">
              <a:lnSpc>
                <a:spcPct val="150044"/>
              </a:lnSpc>
              <a:spcBef>
                <a:spcPts val="0"/>
              </a:spcBef>
              <a:spcAft>
                <a:spcPts val="0"/>
              </a:spcAft>
              <a:buNone/>
            </a:pPr>
            <a:r>
              <a:rPr b="0" i="0" lang="en-US" sz="1125" u="none" cap="none" strike="noStrike">
                <a:solidFill>
                  <a:srgbClr val="FFFFFF"/>
                </a:solidFill>
                <a:latin typeface="JetBrains Mono"/>
                <a:ea typeface="JetBrains Mono"/>
                <a:cs typeface="JetBrains Mono"/>
                <a:sym typeface="JetBrains Mono"/>
              </a:rPr>
              <a:t>Hacktoberfest</a:t>
            </a:r>
            <a:endParaRPr b="0" i="0" sz="1125" u="none" cap="none" strike="noStrike">
              <a:solidFill>
                <a:schemeClr val="dk1"/>
              </a:solidFill>
              <a:latin typeface="Calibri"/>
              <a:ea typeface="Calibri"/>
              <a:cs typeface="Calibri"/>
              <a:sym typeface="Calibri"/>
            </a:endParaRPr>
          </a:p>
        </p:txBody>
      </p:sp>
      <p:sp>
        <p:nvSpPr>
          <p:cNvPr id="114" name="Google Shape;114;p8"/>
          <p:cNvSpPr/>
          <p:nvPr/>
        </p:nvSpPr>
        <p:spPr>
          <a:xfrm>
            <a:off x="1047750" y="3952875"/>
            <a:ext cx="5076900" cy="2400300"/>
          </a:xfrm>
          <a:prstGeom prst="rect">
            <a:avLst/>
          </a:prstGeom>
          <a:noFill/>
          <a:ln>
            <a:noFill/>
          </a:ln>
        </p:spPr>
        <p:txBody>
          <a:bodyPr anchorCtr="0" anchor="t" bIns="0" lIns="0" spcFirstLastPara="1" rIns="0" wrap="square" tIns="0">
            <a:noAutofit/>
          </a:bodyPr>
          <a:lstStyle/>
          <a:p>
            <a:pPr indent="0" lvl="0" marL="0" marR="0" rtl="0" algn="l">
              <a:lnSpc>
                <a:spcPct val="115000"/>
              </a:lnSpc>
              <a:spcBef>
                <a:spcPts val="0"/>
              </a:spcBef>
              <a:spcAft>
                <a:spcPts val="0"/>
              </a:spcAft>
              <a:buNone/>
            </a:pPr>
            <a:r>
              <a:rPr b="0" i="0" lang="en-US" sz="3000" u="none" cap="none" strike="noStrike">
                <a:solidFill>
                  <a:srgbClr val="FFFFFF"/>
                </a:solidFill>
                <a:latin typeface="JetBrains Mono"/>
                <a:ea typeface="JetBrains Mono"/>
                <a:cs typeface="JetBrains Mono"/>
                <a:sym typeface="JetBrains Mono"/>
              </a:rPr>
              <a:t>Help provide an</a:t>
            </a:r>
            <a:r>
              <a:rPr lang="en-US" sz="3000">
                <a:solidFill>
                  <a:srgbClr val="FFFFFF"/>
                </a:solidFill>
                <a:latin typeface="JetBrains Mono"/>
                <a:ea typeface="JetBrains Mono"/>
                <a:cs typeface="JetBrains Mono"/>
                <a:sym typeface="JetBrains Mono"/>
              </a:rPr>
              <a:t> </a:t>
            </a:r>
            <a:r>
              <a:rPr b="0" i="0" lang="en-US" sz="3000" u="none" cap="none" strike="noStrike">
                <a:solidFill>
                  <a:srgbClr val="FFFFFF"/>
                </a:solidFill>
                <a:latin typeface="JetBrains Mono"/>
                <a:ea typeface="JetBrains Mono"/>
                <a:cs typeface="JetBrains Mono"/>
                <a:sym typeface="JetBrains Mono"/>
              </a:rPr>
              <a:t>in-</a:t>
            </a:r>
            <a:endParaRPr b="0" i="0" sz="3000" u="none" cap="none" strike="noStrike">
              <a:solidFill>
                <a:srgbClr val="FFFFFF"/>
              </a:solidFill>
              <a:latin typeface="JetBrains Mono"/>
              <a:ea typeface="JetBrains Mono"/>
              <a:cs typeface="JetBrains Mono"/>
              <a:sym typeface="JetBrains Mono"/>
            </a:endParaRPr>
          </a:p>
          <a:p>
            <a:pPr indent="0" lvl="0" marL="0" marR="0" rtl="0" algn="l">
              <a:lnSpc>
                <a:spcPct val="115000"/>
              </a:lnSpc>
              <a:spcBef>
                <a:spcPts val="0"/>
              </a:spcBef>
              <a:spcAft>
                <a:spcPts val="0"/>
              </a:spcAft>
              <a:buNone/>
            </a:pPr>
            <a:r>
              <a:rPr b="0" i="0" lang="en-US" sz="3000" u="none" cap="none" strike="noStrike">
                <a:solidFill>
                  <a:srgbClr val="FFFFFF"/>
                </a:solidFill>
                <a:latin typeface="JetBrains Mono"/>
                <a:ea typeface="JetBrains Mono"/>
                <a:cs typeface="JetBrains Mono"/>
                <a:sym typeface="JetBrains Mono"/>
              </a:rPr>
              <a:t>person introduction for Hacktoberfest first timers</a:t>
            </a:r>
            <a:endParaRPr b="0" i="0" sz="3000" u="none" cap="none" strike="noStrike">
              <a:solidFill>
                <a:schemeClr val="dk1"/>
              </a:solidFill>
              <a:latin typeface="Calibri"/>
              <a:ea typeface="Calibri"/>
              <a:cs typeface="Calibri"/>
              <a:sym typeface="Calibri"/>
            </a:endParaRPr>
          </a:p>
        </p:txBody>
      </p:sp>
      <p:sp>
        <p:nvSpPr>
          <p:cNvPr id="115" name="Google Shape;115;p8"/>
          <p:cNvSpPr/>
          <p:nvPr/>
        </p:nvSpPr>
        <p:spPr>
          <a:xfrm>
            <a:off x="6619875" y="3952875"/>
            <a:ext cx="5048250" cy="1838325"/>
          </a:xfrm>
          <a:prstGeom prst="rect">
            <a:avLst/>
          </a:prstGeom>
          <a:noFill/>
          <a:ln>
            <a:noFill/>
          </a:ln>
        </p:spPr>
        <p:txBody>
          <a:bodyPr anchorCtr="0" anchor="t" bIns="0" lIns="0" spcFirstLastPara="1" rIns="0" wrap="square" tIns="0">
            <a:noAutofit/>
          </a:bodyPr>
          <a:lstStyle/>
          <a:p>
            <a:pPr indent="0" lvl="0" marL="0" marR="0" rtl="0" algn="l">
              <a:lnSpc>
                <a:spcPct val="115000"/>
              </a:lnSpc>
              <a:spcBef>
                <a:spcPts val="0"/>
              </a:spcBef>
              <a:spcAft>
                <a:spcPts val="0"/>
              </a:spcAft>
              <a:buNone/>
            </a:pPr>
            <a:r>
              <a:rPr b="0" i="0" lang="en-US" sz="3000" u="none" cap="none" strike="noStrike">
                <a:solidFill>
                  <a:srgbClr val="FFFFFF"/>
                </a:solidFill>
                <a:latin typeface="JetBrains Mono"/>
                <a:ea typeface="JetBrains Mono"/>
                <a:cs typeface="JetBrains Mono"/>
                <a:sym typeface="JetBrains Mono"/>
              </a:rPr>
              <a:t>Provide a space for folks taking part to build community</a:t>
            </a:r>
            <a:endParaRPr b="0" i="0" sz="3000" u="none" cap="none" strike="noStrike">
              <a:solidFill>
                <a:schemeClr val="dk1"/>
              </a:solidFill>
              <a:latin typeface="Calibri"/>
              <a:ea typeface="Calibri"/>
              <a:cs typeface="Calibri"/>
              <a:sym typeface="Calibri"/>
            </a:endParaRPr>
          </a:p>
        </p:txBody>
      </p:sp>
      <p:sp>
        <p:nvSpPr>
          <p:cNvPr id="116" name="Google Shape;116;p8"/>
          <p:cNvSpPr/>
          <p:nvPr/>
        </p:nvSpPr>
        <p:spPr>
          <a:xfrm>
            <a:off x="12192000" y="3952875"/>
            <a:ext cx="5048250" cy="2400300"/>
          </a:xfrm>
          <a:prstGeom prst="rect">
            <a:avLst/>
          </a:prstGeom>
          <a:noFill/>
          <a:ln>
            <a:noFill/>
          </a:ln>
        </p:spPr>
        <p:txBody>
          <a:bodyPr anchorCtr="0" anchor="t" bIns="0" lIns="0" spcFirstLastPara="1" rIns="0" wrap="square" tIns="0">
            <a:noAutofit/>
          </a:bodyPr>
          <a:lstStyle/>
          <a:p>
            <a:pPr indent="0" lvl="0" marL="0" marR="0" rtl="0" algn="l">
              <a:lnSpc>
                <a:spcPct val="115000"/>
              </a:lnSpc>
              <a:spcBef>
                <a:spcPts val="0"/>
              </a:spcBef>
              <a:spcAft>
                <a:spcPts val="0"/>
              </a:spcAft>
              <a:buNone/>
            </a:pPr>
            <a:r>
              <a:rPr b="0" i="0" lang="en-US" sz="3000" u="none" cap="none" strike="noStrike">
                <a:solidFill>
                  <a:srgbClr val="FFFFFF"/>
                </a:solidFill>
                <a:latin typeface="JetBrains Mono"/>
                <a:ea typeface="JetBrains Mono"/>
                <a:cs typeface="JetBrains Mono"/>
                <a:sym typeface="JetBrains Mono"/>
              </a:rPr>
              <a:t>Help people by giving them a dedicated time and place to work on their contributions</a:t>
            </a:r>
            <a:endParaRPr b="0" i="0" sz="3000" u="none" cap="none" strike="noStrike">
              <a:solidFill>
                <a:schemeClr val="dk1"/>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pic>
        <p:nvPicPr>
          <p:cNvPr id="122" name="Google Shape;122;p9"/>
          <p:cNvPicPr preferRelativeResize="0"/>
          <p:nvPr/>
        </p:nvPicPr>
        <p:blipFill>
          <a:blip r:embed="rId3">
            <a:alphaModFix/>
          </a:blip>
          <a:stretch>
            <a:fillRect/>
          </a:stretch>
        </p:blipFill>
        <p:spPr>
          <a:xfrm>
            <a:off x="-237075" y="-66680"/>
            <a:ext cx="18525076" cy="10420358"/>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70F1E"/>
        </a:solidFill>
      </p:bgPr>
    </p:bg>
    <p:spTree>
      <p:nvGrpSpPr>
        <p:cNvPr id="127" name="Shape 127"/>
        <p:cNvGrpSpPr/>
        <p:nvPr/>
      </p:nvGrpSpPr>
      <p:grpSpPr>
        <a:xfrm>
          <a:off x="0" y="0"/>
          <a:ext cx="0" cy="0"/>
          <a:chOff x="0" y="0"/>
          <a:chExt cx="0" cy="0"/>
        </a:xfrm>
      </p:grpSpPr>
      <p:pic>
        <p:nvPicPr>
          <p:cNvPr id="128" name="Google Shape;128;p10"/>
          <p:cNvPicPr preferRelativeResize="0"/>
          <p:nvPr/>
        </p:nvPicPr>
        <p:blipFill rotWithShape="1">
          <a:blip r:embed="rId3">
            <a:alphaModFix/>
          </a:blip>
          <a:srcRect b="22684" l="0" r="0" t="0"/>
          <a:stretch/>
        </p:blipFill>
        <p:spPr>
          <a:xfrm>
            <a:off x="0" y="0"/>
            <a:ext cx="18288000" cy="10287001"/>
          </a:xfrm>
          <a:prstGeom prst="rect">
            <a:avLst/>
          </a:prstGeom>
          <a:noFill/>
          <a:ln>
            <a:noFill/>
          </a:ln>
        </p:spPr>
      </p:pic>
      <p:pic>
        <p:nvPicPr>
          <p:cNvPr descr="preencoded.png" id="129" name="Google Shape;129;p10"/>
          <p:cNvPicPr preferRelativeResize="0"/>
          <p:nvPr/>
        </p:nvPicPr>
        <p:blipFill rotWithShape="1">
          <a:blip r:embed="rId4">
            <a:alphaModFix/>
          </a:blip>
          <a:srcRect b="0" l="0" r="0" t="0"/>
          <a:stretch/>
        </p:blipFill>
        <p:spPr>
          <a:xfrm>
            <a:off x="16840200" y="400050"/>
            <a:ext cx="400050" cy="400050"/>
          </a:xfrm>
          <a:prstGeom prst="rect">
            <a:avLst/>
          </a:prstGeom>
          <a:noFill/>
          <a:ln>
            <a:noFill/>
          </a:ln>
        </p:spPr>
      </p:pic>
      <p:pic>
        <p:nvPicPr>
          <p:cNvPr descr="preencoded.png" id="130" name="Google Shape;130;p10"/>
          <p:cNvPicPr preferRelativeResize="0"/>
          <p:nvPr/>
        </p:nvPicPr>
        <p:blipFill rotWithShape="1">
          <a:blip r:embed="rId5">
            <a:alphaModFix/>
          </a:blip>
          <a:srcRect b="0" l="0" r="0" t="0"/>
          <a:stretch/>
        </p:blipFill>
        <p:spPr>
          <a:xfrm>
            <a:off x="1038225" y="6762750"/>
            <a:ext cx="5067300" cy="904875"/>
          </a:xfrm>
          <a:prstGeom prst="rect">
            <a:avLst/>
          </a:prstGeom>
          <a:noFill/>
          <a:ln>
            <a:noFill/>
          </a:ln>
        </p:spPr>
      </p:pic>
      <p:pic>
        <p:nvPicPr>
          <p:cNvPr descr="preencoded.png" id="131" name="Google Shape;131;p10"/>
          <p:cNvPicPr preferRelativeResize="0"/>
          <p:nvPr/>
        </p:nvPicPr>
        <p:blipFill rotWithShape="1">
          <a:blip r:embed="rId6">
            <a:alphaModFix/>
          </a:blip>
          <a:srcRect b="0" l="0" r="0" t="0"/>
          <a:stretch/>
        </p:blipFill>
        <p:spPr>
          <a:xfrm>
            <a:off x="12849225" y="2628900"/>
            <a:ext cx="3765972" cy="3752850"/>
          </a:xfrm>
          <a:prstGeom prst="rect">
            <a:avLst/>
          </a:prstGeom>
          <a:noFill/>
          <a:ln>
            <a:noFill/>
          </a:ln>
        </p:spPr>
      </p:pic>
      <p:pic>
        <p:nvPicPr>
          <p:cNvPr descr="preencoded.png" id="132" name="Google Shape;132;p10"/>
          <p:cNvPicPr preferRelativeResize="0"/>
          <p:nvPr/>
        </p:nvPicPr>
        <p:blipFill rotWithShape="1">
          <a:blip r:embed="rId5">
            <a:alphaModFix/>
          </a:blip>
          <a:srcRect b="0" l="0" r="0" t="0"/>
          <a:stretch/>
        </p:blipFill>
        <p:spPr>
          <a:xfrm>
            <a:off x="6610350" y="6762750"/>
            <a:ext cx="5067300" cy="904875"/>
          </a:xfrm>
          <a:prstGeom prst="rect">
            <a:avLst/>
          </a:prstGeom>
          <a:noFill/>
          <a:ln>
            <a:noFill/>
          </a:ln>
        </p:spPr>
      </p:pic>
      <p:pic>
        <p:nvPicPr>
          <p:cNvPr descr="preencoded.png" id="133" name="Google Shape;133;p10"/>
          <p:cNvPicPr preferRelativeResize="0"/>
          <p:nvPr/>
        </p:nvPicPr>
        <p:blipFill rotWithShape="1">
          <a:blip r:embed="rId5">
            <a:alphaModFix/>
          </a:blip>
          <a:srcRect b="0" l="0" r="0" t="0"/>
          <a:stretch/>
        </p:blipFill>
        <p:spPr>
          <a:xfrm>
            <a:off x="12182475" y="6762750"/>
            <a:ext cx="5067300" cy="904875"/>
          </a:xfrm>
          <a:prstGeom prst="rect">
            <a:avLst/>
          </a:prstGeom>
          <a:noFill/>
          <a:ln>
            <a:noFill/>
          </a:ln>
        </p:spPr>
      </p:pic>
      <p:pic>
        <p:nvPicPr>
          <p:cNvPr descr="preencoded.png" id="134" name="Google Shape;134;p10"/>
          <p:cNvPicPr preferRelativeResize="0"/>
          <p:nvPr/>
        </p:nvPicPr>
        <p:blipFill rotWithShape="1">
          <a:blip r:embed="rId7">
            <a:alphaModFix/>
          </a:blip>
          <a:srcRect b="0" l="0" r="0" t="0"/>
          <a:stretch/>
        </p:blipFill>
        <p:spPr>
          <a:xfrm>
            <a:off x="7258050" y="2628900"/>
            <a:ext cx="3765972" cy="3752850"/>
          </a:xfrm>
          <a:prstGeom prst="rect">
            <a:avLst/>
          </a:prstGeom>
          <a:noFill/>
          <a:ln>
            <a:noFill/>
          </a:ln>
        </p:spPr>
      </p:pic>
      <p:pic>
        <p:nvPicPr>
          <p:cNvPr descr="preencoded.png" id="135" name="Google Shape;135;p10"/>
          <p:cNvPicPr preferRelativeResize="0"/>
          <p:nvPr/>
        </p:nvPicPr>
        <p:blipFill rotWithShape="1">
          <a:blip r:embed="rId8">
            <a:alphaModFix/>
          </a:blip>
          <a:srcRect b="0" l="0" r="0" t="0"/>
          <a:stretch/>
        </p:blipFill>
        <p:spPr>
          <a:xfrm>
            <a:off x="1685925" y="2628900"/>
            <a:ext cx="3779094" cy="3752850"/>
          </a:xfrm>
          <a:prstGeom prst="rect">
            <a:avLst/>
          </a:prstGeom>
          <a:noFill/>
          <a:ln>
            <a:noFill/>
          </a:ln>
        </p:spPr>
      </p:pic>
      <p:sp>
        <p:nvSpPr>
          <p:cNvPr id="136" name="Google Shape;136;p10"/>
          <p:cNvSpPr/>
          <p:nvPr/>
        </p:nvSpPr>
        <p:spPr>
          <a:xfrm>
            <a:off x="14049375" y="9667875"/>
            <a:ext cx="3190875" cy="161925"/>
          </a:xfrm>
          <a:prstGeom prst="rect">
            <a:avLst/>
          </a:prstGeom>
          <a:noFill/>
          <a:ln>
            <a:noFill/>
          </a:ln>
        </p:spPr>
        <p:txBody>
          <a:bodyPr anchorCtr="0" anchor="t" bIns="0" lIns="0" spcFirstLastPara="1" rIns="0" wrap="square" tIns="0">
            <a:noAutofit/>
          </a:bodyPr>
          <a:lstStyle/>
          <a:p>
            <a:pPr indent="0" lvl="0" marL="0" marR="0" rtl="0" algn="r">
              <a:lnSpc>
                <a:spcPct val="133333"/>
              </a:lnSpc>
              <a:spcBef>
                <a:spcPts val="0"/>
              </a:spcBef>
              <a:spcAft>
                <a:spcPts val="0"/>
              </a:spcAft>
              <a:buNone/>
            </a:pPr>
            <a:r>
              <a:rPr b="0" i="0" lang="en-US" sz="900" u="none" cap="none" strike="noStrike">
                <a:solidFill>
                  <a:srgbClr val="E5E1E6"/>
                </a:solidFill>
                <a:latin typeface="JetBrains Mono"/>
                <a:ea typeface="JetBrains Mono"/>
                <a:cs typeface="JetBrains Mono"/>
                <a:sym typeface="JetBrains Mono"/>
              </a:rPr>
              <a:t>2022 HACKTOBERFEST. ALL RIGHTS RESERVED</a:t>
            </a:r>
            <a:endParaRPr b="0" i="0" sz="900" u="none" cap="none" strike="noStrike">
              <a:solidFill>
                <a:schemeClr val="dk1"/>
              </a:solidFill>
              <a:latin typeface="Calibri"/>
              <a:ea typeface="Calibri"/>
              <a:cs typeface="Calibri"/>
              <a:sym typeface="Calibri"/>
            </a:endParaRPr>
          </a:p>
        </p:txBody>
      </p:sp>
      <p:sp>
        <p:nvSpPr>
          <p:cNvPr id="137" name="Google Shape;137;p10"/>
          <p:cNvSpPr/>
          <p:nvPr/>
        </p:nvSpPr>
        <p:spPr>
          <a:xfrm>
            <a:off x="1047750" y="485775"/>
            <a:ext cx="2228850" cy="228600"/>
          </a:xfrm>
          <a:prstGeom prst="rect">
            <a:avLst/>
          </a:prstGeom>
          <a:noFill/>
          <a:ln>
            <a:noFill/>
          </a:ln>
        </p:spPr>
        <p:txBody>
          <a:bodyPr anchorCtr="0" anchor="t" bIns="0" lIns="0" spcFirstLastPara="1" rIns="0" wrap="square" tIns="0">
            <a:noAutofit/>
          </a:bodyPr>
          <a:lstStyle/>
          <a:p>
            <a:pPr indent="0" lvl="0" marL="0" marR="0" rtl="0" algn="l">
              <a:lnSpc>
                <a:spcPct val="171428"/>
              </a:lnSpc>
              <a:spcBef>
                <a:spcPts val="0"/>
              </a:spcBef>
              <a:spcAft>
                <a:spcPts val="0"/>
              </a:spcAft>
              <a:buNone/>
            </a:pPr>
            <a:r>
              <a:rPr b="0" i="0" lang="en-US" sz="1050" u="none" cap="none" strike="noStrike">
                <a:solidFill>
                  <a:srgbClr val="E5E1E6"/>
                </a:solidFill>
                <a:latin typeface="JetBrains Mono ExtraBold"/>
                <a:ea typeface="JetBrains Mono ExtraBold"/>
                <a:cs typeface="JetBrains Mono ExtraBold"/>
                <a:sym typeface="JetBrains Mono ExtraBold"/>
              </a:rPr>
              <a:t>DigitalOcean / </a:t>
            </a:r>
            <a:r>
              <a:rPr b="0" i="0" lang="en-US" sz="1050" u="none" cap="none" strike="noStrike">
                <a:solidFill>
                  <a:srgbClr val="B4FF39"/>
                </a:solidFill>
                <a:latin typeface="JetBrains Mono ExtraBold"/>
                <a:ea typeface="JetBrains Mono ExtraBold"/>
                <a:cs typeface="JetBrains Mono ExtraBold"/>
                <a:sym typeface="JetBrains Mono ExtraBold"/>
              </a:rPr>
              <a:t>The legacy</a:t>
            </a:r>
            <a:endParaRPr b="0" i="0" sz="1050" u="none" cap="none" strike="noStrike">
              <a:solidFill>
                <a:schemeClr val="dk1"/>
              </a:solidFill>
              <a:latin typeface="Calibri"/>
              <a:ea typeface="Calibri"/>
              <a:cs typeface="Calibri"/>
              <a:sym typeface="Calibri"/>
            </a:endParaRPr>
          </a:p>
        </p:txBody>
      </p:sp>
      <p:sp>
        <p:nvSpPr>
          <p:cNvPr id="138" name="Google Shape;138;p10"/>
          <p:cNvSpPr/>
          <p:nvPr/>
        </p:nvSpPr>
        <p:spPr>
          <a:xfrm>
            <a:off x="2652713" y="6934200"/>
            <a:ext cx="1838400" cy="571500"/>
          </a:xfrm>
          <a:prstGeom prst="rect">
            <a:avLst/>
          </a:prstGeom>
          <a:noFill/>
          <a:ln>
            <a:noFill/>
          </a:ln>
        </p:spPr>
        <p:txBody>
          <a:bodyPr anchorCtr="0" anchor="t" bIns="0" lIns="0" spcFirstLastPara="1" rIns="0" wrap="square" tIns="0">
            <a:noAutofit/>
          </a:bodyPr>
          <a:lstStyle/>
          <a:p>
            <a:pPr indent="0" lvl="0" marL="0" marR="0" rtl="0" algn="ctr">
              <a:lnSpc>
                <a:spcPct val="125000"/>
              </a:lnSpc>
              <a:spcBef>
                <a:spcPts val="0"/>
              </a:spcBef>
              <a:spcAft>
                <a:spcPts val="0"/>
              </a:spcAft>
              <a:buNone/>
            </a:pPr>
            <a:r>
              <a:rPr b="0" i="0" lang="en-US" sz="3600" u="none" cap="none" strike="noStrike">
                <a:solidFill>
                  <a:srgbClr val="E5E1E6"/>
                </a:solidFill>
                <a:latin typeface="JetBrains Mono ExtraBold"/>
                <a:ea typeface="JetBrains Mono ExtraBold"/>
                <a:cs typeface="JetBrains Mono ExtraBold"/>
                <a:sym typeface="JetBrains Mono ExtraBold"/>
              </a:rPr>
              <a:t>People</a:t>
            </a:r>
            <a:endParaRPr b="0" i="0" sz="3600" u="none" cap="none" strike="noStrike">
              <a:solidFill>
                <a:schemeClr val="dk1"/>
              </a:solidFill>
              <a:latin typeface="Calibri"/>
              <a:ea typeface="Calibri"/>
              <a:cs typeface="Calibri"/>
              <a:sym typeface="Calibri"/>
            </a:endParaRPr>
          </a:p>
        </p:txBody>
      </p:sp>
      <p:sp>
        <p:nvSpPr>
          <p:cNvPr id="139" name="Google Shape;139;p10"/>
          <p:cNvSpPr/>
          <p:nvPr/>
        </p:nvSpPr>
        <p:spPr>
          <a:xfrm>
            <a:off x="8034338" y="6934200"/>
            <a:ext cx="2228700" cy="571500"/>
          </a:xfrm>
          <a:prstGeom prst="rect">
            <a:avLst/>
          </a:prstGeom>
          <a:noFill/>
          <a:ln>
            <a:noFill/>
          </a:ln>
        </p:spPr>
        <p:txBody>
          <a:bodyPr anchorCtr="0" anchor="t" bIns="0" lIns="0" spcFirstLastPara="1" rIns="0" wrap="square" tIns="0">
            <a:noAutofit/>
          </a:bodyPr>
          <a:lstStyle/>
          <a:p>
            <a:pPr indent="0" lvl="0" marL="0" marR="0" rtl="0" algn="ctr">
              <a:lnSpc>
                <a:spcPct val="125000"/>
              </a:lnSpc>
              <a:spcBef>
                <a:spcPts val="0"/>
              </a:spcBef>
              <a:spcAft>
                <a:spcPts val="0"/>
              </a:spcAft>
              <a:buNone/>
            </a:pPr>
            <a:r>
              <a:rPr b="0" i="0" lang="en-US" sz="3600" u="none" cap="none" strike="noStrike">
                <a:solidFill>
                  <a:srgbClr val="E5E1E6"/>
                </a:solidFill>
                <a:latin typeface="JetBrains Mono ExtraBold"/>
                <a:ea typeface="JetBrains Mono ExtraBold"/>
                <a:cs typeface="JetBrains Mono ExtraBold"/>
                <a:sym typeface="JetBrains Mono ExtraBold"/>
              </a:rPr>
              <a:t>Virtual</a:t>
            </a:r>
            <a:endParaRPr b="0" i="0" sz="3600" u="none" cap="none" strike="noStrike">
              <a:solidFill>
                <a:schemeClr val="dk1"/>
              </a:solidFill>
              <a:latin typeface="Calibri"/>
              <a:ea typeface="Calibri"/>
              <a:cs typeface="Calibri"/>
              <a:sym typeface="Calibri"/>
            </a:endParaRPr>
          </a:p>
        </p:txBody>
      </p:sp>
      <p:sp>
        <p:nvSpPr>
          <p:cNvPr id="140" name="Google Shape;140;p10"/>
          <p:cNvSpPr/>
          <p:nvPr/>
        </p:nvSpPr>
        <p:spPr>
          <a:xfrm>
            <a:off x="13606538" y="6934200"/>
            <a:ext cx="2228700" cy="571500"/>
          </a:xfrm>
          <a:prstGeom prst="rect">
            <a:avLst/>
          </a:prstGeom>
          <a:noFill/>
          <a:ln>
            <a:noFill/>
          </a:ln>
        </p:spPr>
        <p:txBody>
          <a:bodyPr anchorCtr="0" anchor="t" bIns="0" lIns="0" spcFirstLastPara="1" rIns="0" wrap="square" tIns="0">
            <a:noAutofit/>
          </a:bodyPr>
          <a:lstStyle/>
          <a:p>
            <a:pPr indent="0" lvl="0" marL="0" marR="0" rtl="0" algn="ctr">
              <a:lnSpc>
                <a:spcPct val="125000"/>
              </a:lnSpc>
              <a:spcBef>
                <a:spcPts val="0"/>
              </a:spcBef>
              <a:spcAft>
                <a:spcPts val="0"/>
              </a:spcAft>
              <a:buNone/>
            </a:pPr>
            <a:r>
              <a:rPr b="0" i="0" lang="en-US" sz="3600" u="none" cap="none" strike="noStrike">
                <a:solidFill>
                  <a:srgbClr val="E5E1E6"/>
                </a:solidFill>
                <a:latin typeface="JetBrains Mono ExtraBold"/>
                <a:ea typeface="JetBrains Mono ExtraBold"/>
                <a:cs typeface="JetBrains Mono ExtraBold"/>
                <a:sym typeface="JetBrains Mono ExtraBold"/>
              </a:rPr>
              <a:t>Content</a:t>
            </a:r>
            <a:endParaRPr b="0" i="0" sz="3600" u="none" cap="none" strike="noStrike">
              <a:solidFill>
                <a:schemeClr val="dk1"/>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70F1E"/>
        </a:solidFill>
      </p:bgPr>
    </p:bg>
    <p:spTree>
      <p:nvGrpSpPr>
        <p:cNvPr id="145" name="Shape 145"/>
        <p:cNvGrpSpPr/>
        <p:nvPr/>
      </p:nvGrpSpPr>
      <p:grpSpPr>
        <a:xfrm>
          <a:off x="0" y="0"/>
          <a:ext cx="0" cy="0"/>
          <a:chOff x="0" y="0"/>
          <a:chExt cx="0" cy="0"/>
        </a:xfrm>
      </p:grpSpPr>
      <p:pic>
        <p:nvPicPr>
          <p:cNvPr id="146" name="Google Shape;146;p11"/>
          <p:cNvPicPr preferRelativeResize="0"/>
          <p:nvPr/>
        </p:nvPicPr>
        <p:blipFill rotWithShape="1">
          <a:blip r:embed="rId3">
            <a:alphaModFix/>
          </a:blip>
          <a:srcRect b="22684" l="0" r="0" t="0"/>
          <a:stretch/>
        </p:blipFill>
        <p:spPr>
          <a:xfrm>
            <a:off x="0" y="0"/>
            <a:ext cx="18288000" cy="10287001"/>
          </a:xfrm>
          <a:prstGeom prst="rect">
            <a:avLst/>
          </a:prstGeom>
          <a:noFill/>
          <a:ln>
            <a:noFill/>
          </a:ln>
        </p:spPr>
      </p:pic>
      <p:pic>
        <p:nvPicPr>
          <p:cNvPr descr="preencoded.png" id="147" name="Google Shape;147;p11"/>
          <p:cNvPicPr preferRelativeResize="0"/>
          <p:nvPr/>
        </p:nvPicPr>
        <p:blipFill rotWithShape="1">
          <a:blip r:embed="rId4">
            <a:alphaModFix/>
          </a:blip>
          <a:srcRect b="0" l="0" r="0" t="0"/>
          <a:stretch/>
        </p:blipFill>
        <p:spPr>
          <a:xfrm>
            <a:off x="16840200" y="400050"/>
            <a:ext cx="400050" cy="400050"/>
          </a:xfrm>
          <a:prstGeom prst="rect">
            <a:avLst/>
          </a:prstGeom>
          <a:noFill/>
          <a:ln>
            <a:noFill/>
          </a:ln>
        </p:spPr>
      </p:pic>
      <p:pic>
        <p:nvPicPr>
          <p:cNvPr descr="preencoded.png" id="148" name="Google Shape;148;p11"/>
          <p:cNvPicPr preferRelativeResize="0"/>
          <p:nvPr/>
        </p:nvPicPr>
        <p:blipFill rotWithShape="1">
          <a:blip r:embed="rId5">
            <a:alphaModFix/>
          </a:blip>
          <a:srcRect b="0" l="0" r="0" t="0"/>
          <a:stretch/>
        </p:blipFill>
        <p:spPr>
          <a:xfrm>
            <a:off x="1047750" y="8915400"/>
            <a:ext cx="16197263" cy="495300"/>
          </a:xfrm>
          <a:prstGeom prst="rect">
            <a:avLst/>
          </a:prstGeom>
          <a:noFill/>
          <a:ln>
            <a:noFill/>
          </a:ln>
        </p:spPr>
      </p:pic>
      <p:sp>
        <p:nvSpPr>
          <p:cNvPr id="149" name="Google Shape;149;p11"/>
          <p:cNvSpPr/>
          <p:nvPr/>
        </p:nvSpPr>
        <p:spPr>
          <a:xfrm>
            <a:off x="14049375" y="9667875"/>
            <a:ext cx="3190875" cy="161925"/>
          </a:xfrm>
          <a:prstGeom prst="rect">
            <a:avLst/>
          </a:prstGeom>
          <a:noFill/>
          <a:ln>
            <a:noFill/>
          </a:ln>
        </p:spPr>
        <p:txBody>
          <a:bodyPr anchorCtr="0" anchor="t" bIns="0" lIns="0" spcFirstLastPara="1" rIns="0" wrap="square" tIns="0">
            <a:noAutofit/>
          </a:bodyPr>
          <a:lstStyle/>
          <a:p>
            <a:pPr indent="0" lvl="0" marL="0" marR="0" rtl="0" algn="r">
              <a:lnSpc>
                <a:spcPct val="133333"/>
              </a:lnSpc>
              <a:spcBef>
                <a:spcPts val="0"/>
              </a:spcBef>
              <a:spcAft>
                <a:spcPts val="0"/>
              </a:spcAft>
              <a:buNone/>
            </a:pPr>
            <a:r>
              <a:rPr b="0" i="0" lang="en-US" sz="900" u="none" cap="none" strike="noStrike">
                <a:solidFill>
                  <a:srgbClr val="E5E1E6"/>
                </a:solidFill>
                <a:latin typeface="JetBrains Mono"/>
                <a:ea typeface="JetBrains Mono"/>
                <a:cs typeface="JetBrains Mono"/>
                <a:sym typeface="JetBrains Mono"/>
              </a:rPr>
              <a:t>2022 HACKTOBERFEST. ALL RIGHTS RESERVED</a:t>
            </a:r>
            <a:endParaRPr b="0" i="0" sz="900" u="none" cap="none" strike="noStrike">
              <a:solidFill>
                <a:schemeClr val="dk1"/>
              </a:solidFill>
              <a:latin typeface="Calibri"/>
              <a:ea typeface="Calibri"/>
              <a:cs typeface="Calibri"/>
              <a:sym typeface="Calibri"/>
            </a:endParaRPr>
          </a:p>
        </p:txBody>
      </p:sp>
      <p:sp>
        <p:nvSpPr>
          <p:cNvPr id="150" name="Google Shape;150;p11"/>
          <p:cNvSpPr/>
          <p:nvPr/>
        </p:nvSpPr>
        <p:spPr>
          <a:xfrm>
            <a:off x="15982950" y="9039225"/>
            <a:ext cx="1066800" cy="219075"/>
          </a:xfrm>
          <a:prstGeom prst="rect">
            <a:avLst/>
          </a:prstGeom>
          <a:noFill/>
          <a:ln>
            <a:noFill/>
          </a:ln>
        </p:spPr>
        <p:txBody>
          <a:bodyPr anchorCtr="0" anchor="t" bIns="0" lIns="0" spcFirstLastPara="1" rIns="0" wrap="square" tIns="0">
            <a:noAutofit/>
          </a:bodyPr>
          <a:lstStyle/>
          <a:p>
            <a:pPr indent="0" lvl="0" marL="0" marR="0" rtl="0" algn="l">
              <a:lnSpc>
                <a:spcPct val="150044"/>
              </a:lnSpc>
              <a:spcBef>
                <a:spcPts val="0"/>
              </a:spcBef>
              <a:spcAft>
                <a:spcPts val="0"/>
              </a:spcAft>
              <a:buNone/>
            </a:pPr>
            <a:r>
              <a:rPr b="0" i="0" lang="en-US" sz="1125" u="none" cap="none" strike="noStrike">
                <a:solidFill>
                  <a:srgbClr val="FFFFFF"/>
                </a:solidFill>
                <a:latin typeface="JetBrains Mono"/>
                <a:ea typeface="JetBrains Mono"/>
                <a:cs typeface="JetBrains Mono"/>
                <a:sym typeface="JetBrains Mono"/>
              </a:rPr>
              <a:t>Hacktoberfest</a:t>
            </a:r>
            <a:endParaRPr b="0" i="0" sz="1125" u="none" cap="none" strike="noStrike">
              <a:solidFill>
                <a:schemeClr val="dk1"/>
              </a:solidFill>
              <a:latin typeface="Calibri"/>
              <a:ea typeface="Calibri"/>
              <a:cs typeface="Calibri"/>
              <a:sym typeface="Calibri"/>
            </a:endParaRPr>
          </a:p>
        </p:txBody>
      </p:sp>
      <p:sp>
        <p:nvSpPr>
          <p:cNvPr id="151" name="Google Shape;151;p11"/>
          <p:cNvSpPr/>
          <p:nvPr/>
        </p:nvSpPr>
        <p:spPr>
          <a:xfrm>
            <a:off x="1009650" y="3702375"/>
            <a:ext cx="14079600" cy="3759900"/>
          </a:xfrm>
          <a:prstGeom prst="rect">
            <a:avLst/>
          </a:prstGeom>
          <a:noFill/>
          <a:ln>
            <a:noFill/>
          </a:ln>
        </p:spPr>
        <p:txBody>
          <a:bodyPr anchorCtr="0" anchor="t" bIns="0" lIns="0" spcFirstLastPara="1" rIns="0" wrap="square" tIns="0">
            <a:noAutofit/>
          </a:bodyPr>
          <a:lstStyle/>
          <a:p>
            <a:pPr indent="0" lvl="0" marL="0" marR="0" rtl="0" algn="l">
              <a:lnSpc>
                <a:spcPct val="89430"/>
              </a:lnSpc>
              <a:spcBef>
                <a:spcPts val="0"/>
              </a:spcBef>
              <a:spcAft>
                <a:spcPts val="0"/>
              </a:spcAft>
              <a:buNone/>
            </a:pPr>
            <a:r>
              <a:rPr lang="en-US" sz="9225">
                <a:solidFill>
                  <a:srgbClr val="E5E1E6"/>
                </a:solidFill>
                <a:latin typeface="Barlow ExtraBold"/>
                <a:ea typeface="Barlow ExtraBold"/>
                <a:cs typeface="Barlow ExtraBold"/>
                <a:sym typeface="Barlow ExtraBold"/>
              </a:rPr>
              <a:t>WHAT IS A</a:t>
            </a:r>
            <a:br>
              <a:rPr b="0" i="0" lang="en-US" sz="9225" u="none" cap="none" strike="noStrike">
                <a:solidFill>
                  <a:srgbClr val="E5E1E6"/>
                </a:solidFill>
                <a:latin typeface="Barlow ExtraBold"/>
                <a:ea typeface="Barlow ExtraBold"/>
                <a:cs typeface="Barlow ExtraBold"/>
                <a:sym typeface="Barlow ExtraBold"/>
              </a:rPr>
            </a:br>
            <a:r>
              <a:rPr b="0" i="0" lang="en-US" sz="9225" u="none" cap="none" strike="noStrike">
                <a:solidFill>
                  <a:srgbClr val="E5E1E6"/>
                </a:solidFill>
                <a:latin typeface="Barlow ExtraBold"/>
                <a:ea typeface="Barlow ExtraBold"/>
                <a:cs typeface="Barlow ExtraBold"/>
                <a:sym typeface="Barlow ExtraBold"/>
              </a:rPr>
              <a:t>HACKTOBERFEST EVENT?</a:t>
            </a:r>
            <a:endParaRPr b="0" i="0" sz="9225" u="none" cap="none" strike="noStrike">
              <a:solidFill>
                <a:schemeClr val="dk1"/>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